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EDEB0-E855-4DE6-A531-0D178C4DF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B1AD7-C772-4270-9C33-F59E3441D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B8435-B23E-4CF4-AD32-6FCABB5A8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0D8987-3DAD-4ACC-BD83-E72B3EE25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D1C08C-8EDF-4542-9F8B-D5FE7858C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2D26B4-5262-4533-86A7-6E283C5EA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C22717-918B-4715-85CF-0C66D572F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34850-8AB3-4CD2-9C8A-42EFABE5A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74AAB-2987-405B-A325-BB7B02CC7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6400D-3744-4EF1-9DD6-98DB16F23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3E221-B198-458B-BE6C-54EEEAD18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0316006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医院感染科护士医院内特殊感染的识别与处理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医院内特殊感染的识别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医院内特殊感染的处理原则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护士在特殊感染防控中的角色与职责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医院内特殊感染防控策略探讨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保障患者和医护人员的安全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通过加强医院内特殊感染的识别和处理能力，减少感染的发生和传播，保障患者和医护人员的身体健康和生命安全。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提高护士对医院内特殊感染的识别能力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通过培训和教育，使护士能够准确识别医院内特殊感染的症状和体征，以便及时采取有效的防控措施。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加强医院内特殊感染的处理能力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通过规范的操作流程和专业的技能培训，提高护士对医院内特殊感染的处理能力，降低感染传播的风险。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医院内特殊感染是指在医疗机构内获得的感染，包括在住院期间发生的感染和在医院内获得而出院后发生的感染，但不包括入院前已开始或入院时已处于潜伏期的感染。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感染部位和病原体不同，医院内特殊感染可分为呼吸道感染、消化道感染、泌尿道感染、手术部位感染、血液系统感染等。其中，耐药菌感染和多重耐药菌感染是医院内特殊感染的常见问题，需要引起高度重视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医院内特殊感染的定义和分类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医院内特殊感染的识别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发热、寒战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局部症状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感染部位出现红、肿、热、痛等炎症表现，如肺部感染时出现咳嗽、咳痰、胸痛等。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神经系统症状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患者出现头痛、恶心、呕吐、意识障碍等神经系统症状，提示可能存在颅内感染。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患者体温异常升高或降低，伴有寒战、出汗等症状，可能是感染引起的全身性反应。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实验室检查结果异常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血常规、尿常规、生化等指标异常，如白细胞计数升高、C反应蛋白升高等。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临床表现与识别方法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微生物培养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采集患者血液、尿液、痰液等标本进行细菌、真菌等微生物培养，明确感染病原。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药敏试验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对培养出的微生物进行药敏试验，指导临床用药。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免疫学检测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检测患者血清中特异性抗体或抗原，辅助诊断感染病原。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如X线、CT、MRI等，可帮助确定感染部位和范围。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实验室检查与辅助诊断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与非感染性疾病的鉴别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如自身免疫性疾病、肿瘤等也可能出现发热等症状，需通过详细询问病史、体格检查和实验室检查等进行鉴别。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4833" b="48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与普通感染的鉴别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医院内特殊感染多为条件致病菌引起，临床表现与普通感染相似，但治疗难度较大，需通过微生物培养等实验室检查进行鉴别。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避免误区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在识别医院内特殊感染时，应避免将非感染性疾病误诊为感染，或将普通感染误诊为特殊感染。同时，也要注意不要忽视一些不典型的症状和体征，以免造成漏诊或误诊。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鉴别诊断与误区提示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医院内特殊感染的处理原则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013" b="19013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严格隔离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对确诊或疑似特殊感染的患者应立即采取严格隔离措施，包括单间隔离、专用医疗设备和护理人员等。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医护人员接触患者时应穿戴防护用品，如口罩、手套、隔离衣等，并确保正确穿戴和脱卸，避免交叉感染。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消毒处理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对患者接触过的物品和环境进行彻底消毒处理，包括医疗器械、床单、地面等。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隔离措施与防护要求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534" b="453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根据患者的具体病情和病原学特点，制定个体化的治疗方案，包括抗菌药物的选择、剂量和疗程等。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合理用药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严格按照抗菌药物使用原则，避免滥用和不合理使用，减少耐药性的产生。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辅助治疗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根据患者的具体情况，可给予免疫调节、营养支持等辅助治疗措施，提高治疗效果。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治疗方案及药物选择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https://d.book118.com/487003160060006032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2024-09-05T05:33:22.098</cp:lastPrinted>
  <dcterms:created xsi:type="dcterms:W3CDTF">2024-09-04T21:33:22Z</dcterms:created>
  <dcterms:modified xsi:type="dcterms:W3CDTF">2024-09-04T21:33:23Z</dcterms:modified>
</cp:coreProperties>
</file>