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43759B-058B-4E55-A3DA-044FB9812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BC759D-95F4-4470-B1B6-BF654A6B6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70757E-8584-48F2-B6F9-0321D604D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2CE012-14AB-45D7-AAD3-4ACCCF60B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BAEA14-E8C4-4E53-9451-3719CFDBF1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0AF3E3-160F-4BAC-B310-B9D9C677D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59D5B8-3BFC-44F2-8AE5-3628CDA86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CB74BE-8E53-4AEA-861D-9556077B8D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CAE303-49ED-4EB0-BCBC-D298028DA4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50608A-DC8E-406D-A56A-419EC315F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227A89-C8CC-448A-A7A4-F512802A0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006045055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护理质控低鱼骨图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鱼骨图在护理质控中的应用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护理质量是医疗保健服务的重要组成部分，直接关系到患者的安全和满意度。因此，对护理质量进行控制和改进是至关重要的。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鱼骨图是一种常用的因果分析工具，可以帮助我们系统地分析问题，识别潜在的原因，并采取有效的措施来解决这些问题。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鱼骨图是一种图形化工具，用于表示因果关系。它通常呈现为一个鱼骨形状，其中头部表示结果或问题，而身体部分则表示可能导致该结果或问题的潜在原因。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在护理质控中，鱼骨图可以帮助我们系统地分析护理质量问题，识别出根本原因，并采取有效的措施来解决这些问题。通过这种方式，我们可以提高护理质量，确保患者的安全和满意度。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鱼骨图简介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护理质控问题分析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部分护士在护理操作中表现出技能不熟练、操作不规范等问题，影响护理质量。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护士专业技能不足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沟通不畅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责任心不强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医护人员之间以及医护人员与患者之间的沟通不畅，导致信息传递错误或遗漏。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部分护士在工作中缺乏责任心，对待工作不够认真，导致护理差错和事故的发生。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人员因素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现有的护理流程存在不合理之处，增加了护理难度和风险。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护理流程不合理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750" r="97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在执行护理流程时，部分医护人员未能严格按照规定操作，导致护理质量下降。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流程执行不规范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对护理流程的监管力度不够，未能及时发现和纠正问题。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流程监管不到位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由于物资短缺或供应不及时，导致护理工作无法正常进行。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8833" r="1883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物资供应不足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部分物资的质量不稳定，影响护理效果和患者的安全。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物资质量不稳定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物资的采购、存储和使用等环节管理不规范，存在浪费和安全隐患。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物资管理不规范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物资因素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病房环境不整洁、设施不完善，给患者带来不适和安全隐患。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医院内的噪音干扰严重，影响患者休息和康复，也影响医护人员的工作情绪和效率。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噪音干扰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病房环境不良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鱼骨图在护理质控中的应用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https://d.book118.com/487006045055006054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2024-09-28T15:49:47.002</cp:lastPrinted>
  <dcterms:created xsi:type="dcterms:W3CDTF">2024-09-28T07:49:47Z</dcterms:created>
  <dcterms:modified xsi:type="dcterms:W3CDTF">2024-09-28T07:49:49Z</dcterms:modified>
</cp:coreProperties>
</file>