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6F6DA-CDD2-4D0F-AC25-3E6BBB1BC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55024-B8F0-4CF9-B76A-0AA2DD7F6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AD93B-62D4-4906-AC5E-9073236E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0D996-5918-4A54-9216-912D9108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D8862-69CE-4942-BE3B-744F6C2F7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52A06-517B-4EE5-9593-0DEFEFEF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37FB1-2390-4C17-BC72-45661B0DD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A861A-A33E-4F85-A779-D743F6138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77BE3-09D6-4E1E-9A8B-406E4ECDD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C7D24-8021-4A0F-A63F-E965DBF3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C3AA6-288E-43B5-AED0-3CAB1051A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060561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苹果客户服务流程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苹果客户服务流程概述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苹果客户服务流程详解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苹果客户服务流程优化建议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通过提供优质的客户服务，满足客户需求，提高客户满意度。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20" r="283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通过优质的客户服务，增强客户对苹果品牌的忠诚度，提高客户回购率。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增强品牌忠诚度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通过提供卓越的客户服务，降低客户流失率，保持客户稳定性。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降低客户流失率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优质的客户服务能够提升客户的体验，使客户对苹果产品和服务更加满意。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增加客户价值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通过优质的客户服务，增加客户的价值，提高客户的购买意愿和购买力。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优质的客户服务能够促进苹果业务的发展，提高市场份额和竞争力。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客户服务的意义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苹果客户服务流程概述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客户咨询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客户可以通过电话、在线聊天、邮件或实体店向苹果客服咨询产品相关问题。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客服人员会热情友好地接待客户，了解客户的需求和问题，并提供初步的解决方案或转接专业部门。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客服人员会根据客户描述的问题进行初步诊断，判断问题的性质和可能的原因。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客服人员会询问客户更多详细信息，以更好地理解问题并提供准确的解决方案。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根据问题诊断结果，客服人员会为客户提供相应的解决方案，如软件更新、硬件维修或退换货等。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客服人员会详细解释解决方案的操作步骤和注意事项，确保客户能够顺利解决问题。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解决方案提供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客服人员会主动询问客户对解决方案的满意度，并收集客户的反馈意见。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针对客户反馈的问题，客服人员会积极协调相关部门进行改进，以提高客户满意度。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苹果客户服务流程详解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客户咨询阶段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客户通过电话、邮件、在线聊天等方式联系苹果客服。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客服人员热情友好地接待客户，询问客户遇到的问题及需求。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客服人员根据客户描述，初步判断问题的性质和类别，提供相应的解决方案或转接给相关专业人员处理。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https://d.book118.com/487006056112006051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2024-09-24T16:59:23.217</cp:lastPrinted>
  <dcterms:created xsi:type="dcterms:W3CDTF">2024-09-24T08:59:23Z</dcterms:created>
  <dcterms:modified xsi:type="dcterms:W3CDTF">2024-09-24T08:59:25Z</dcterms:modified>
</cp:coreProperties>
</file>