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279272-C9DB-46ED-9F93-E539656C2B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8C32-DD47-4B75-A59C-6E5E9B274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63A7-C43C-401D-B2C1-58CE0E360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99E1-2348-4380-AAB3-218DA284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07902-87B1-4270-8880-E52E76BA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69653-0B48-429F-A0B2-26A204BA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D8DF0-9B15-4589-B227-7453FCD7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ECB41-C627-4471-A2FA-863280B1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E1CE0-F10F-4A19-8FBF-94A805B6F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ED7D0-527B-494C-9AF7-53507674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4B24-BC73-44C7-9EDC-F2B17F11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99382-27EF-4682-AC13-FA2E39CDA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8D704A8-6F7A-47DE-A82E-E22894C187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2E57EA8-511C-4026-8054-EC40CC07FF9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1011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调和内外在心理健康中成长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内在因素对心理健康的影响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外在因素对心理健康的影响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心理健康与成长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心理健康是指个体对自己的情感、思维和行为的积极发展和适应，能够处理生活中的压力和挑战，保持内心的平衡和稳定。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内在与外在的影响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包括遗传、个人经历、性格特点等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包括环境、社会关系、工作压力等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外在因素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内外因素相互作用影响个体心理健康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心理健康对个体发展的重要性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心理健康有助于学习效果和成绩提升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心理健康能够促进家庭和谐和幸福感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心理健康对工作表现和职业发展至关重要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内在因素涵盖遗传、个人经历等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外在因素包括环境、社会关系等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心理健康在个体发展中扮演重要角色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对学习、工作、家庭生活等方面有积极影响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概念介绍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心理健康是个体情感、思维和行为的积极发展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能够处理生活中的各种压力和挑战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内在因素对心理健康的影响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遗传因素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遗传因素在个体心理健康中扮演着重要角色。研究表明，基因可以影响个体的情绪调节能力，一些遗传疾病也会直接影响心理健康。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个人经历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童年经历对个体心理健康的影响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童年生活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成长环境对心理健康的塑造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家庭关系对个体心理健康的重要性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性格特点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乐观的性格有助于应对挑战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内向的性格可能使人更容易焦虑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开朗的性格会给予他人积极的影响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个人经历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负面经历可能导致心理创伤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正面经历有助于个体成长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性格特点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乐观、开朗的性格有积极影响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消极、内向的性格可能导致问题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心理健康的个体差异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遗传因素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遗传因素会影响个体的情绪调节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遗传疾病会对心理健康产生直接影响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了解自己的内在特点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寻找适合自己的心理调适方法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心理调适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建立健康的社交关系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外在因素对心理健康的影响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家庭、住址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居住环境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办公室、工作氛围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户外空间、自然景观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家人、朋友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亲密关系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社团、志愿者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团队协作、社区互助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情绪释放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定期休息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源头分析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上级要求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自我管理包括情绪调节、压力管理、自我激励等能力的培养和应用。通过学习和实践这些技能，个体可以更好地维护心理健康，提升生活质量。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情绪表达、情绪识别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压力释放、压力缓解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目标设定、成就感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https://d.book118.com/487010112012006055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调和内外在心理健康中成长</vt:lpstr>
      <vt:lpstr>目录</vt:lpstr>
      <vt:lpstr>第1章 简介</vt:lpstr>
      <vt:lpstr> </vt:lpstr>
      <vt:lpstr>内在与外在的影响</vt:lpstr>
      <vt:lpstr>心理健康对个体发展的重要性</vt:lpstr>
      <vt:lpstr>本章总结</vt:lpstr>
      <vt:lpstr>第2章 内在因素对心理健康的影响</vt:lpstr>
      <vt:lpstr> </vt:lpstr>
      <vt:lpstr>个人经历</vt:lpstr>
      <vt:lpstr>性格特点</vt:lpstr>
      <vt:lpstr>心理健康的个体差异</vt:lpstr>
      <vt:lpstr>心理健康的维护</vt:lpstr>
      <vt:lpstr>第三章 外在因素对心理健康的影响</vt:lpstr>
      <vt:lpstr>环境</vt:lpstr>
      <vt:lpstr>社会关系</vt:lpstr>
      <vt:lpstr>工作压力</vt:lpstr>
      <vt:lpstr> </vt:lpstr>
      <vt:lpstr>自我管理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2024-09-29T14:49:21.146</cp:lastPrinted>
  <dcterms:created xsi:type="dcterms:W3CDTF">2024-09-29T06:49:21Z</dcterms:created>
  <dcterms:modified xsi:type="dcterms:W3CDTF">2024-09-29T06:49:23Z</dcterms:modified>
</cp:coreProperties>
</file>