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099F9F-5C26-4470-BEC9-B18725B645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13CBF6-C4C8-4870-BA04-3AA5132129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307011-CEC6-49EA-8E45-7DA81BBAF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3AEEAE-5BCA-41BE-91EF-7ED12985A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FF89F9-1C14-4220-8EB7-2A14CE0214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A464C2-A684-4B0A-A4E5-3A4A5281D8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8DE20E-316C-4665-9425-6D1C23B21F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58D365-CD39-4734-8FF5-17BD18C349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AFA915-C779-4584-B510-6729A288B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F7CF50-9159-48FB-9A47-65C5B090B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6A0CB-55CE-4F98-84AF-E349A5974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1114301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水利工程施工验收规范在施工单位项目进度控制中的应用</a:t>
            </a:r>
          </a:p>
        </p:txBody>
      </p:sp>
      <p:sp>
        <p:nvSpPr>
          <p:cNvPr id="3" name="AutoShape 3"/>
          <p:cNvSpPr/>
          <p:nvPr/>
        </p:nvSpPr>
        <p:spPr>
          <a:xfrm>
            <a:off x="878191" y="4363593"/>
            <a:ext cx="2414501"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t>
            </a:r>
            <a:endParaRPr lang="en-US" sz="1100"/>
          </a:p>
        </p:txBody>
      </p:sp>
      <p:sp>
        <p:nvSpPr>
          <p:cNvPr id="4" name="AutoShape 4"/>
          <p:cNvSpPr/>
          <p:nvPr/>
        </p:nvSpPr>
        <p:spPr>
          <a:xfrm>
            <a:off x="3539184" y="4354068"/>
            <a:ext cx="235091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汇报时间：</a:t>
            </a:r>
            <a:endParaRPr lang="en-US" sz="1100"/>
          </a:p>
        </p:txBody>
      </p:sp>
      <p:sp>
        <p:nvSpPr>
          <p:cNvPr id="5" name="AutoShape 5"/>
          <p:cNvSpPr/>
          <p:nvPr/>
        </p:nvSpPr>
        <p:spPr>
          <a:xfrm>
            <a:off x="836022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水利工程施工验收规范概述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水利工程施工验收规范的核心内容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水利工程施工验收规范在项目进度控制中的作用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水利工程施工验收规范在施工单位项目进度控制中的具体应用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水利工程施工验收规范在施工单位项目进度控制中的实践案例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水利工程施工验收规范概述</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水利工程施工验收规范是用于评估水利工程施工质量是否符合设计要求和安全标准的准则。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具有严格的标准和要求，涉及施工过程的各个环节，强调质量、安全和稳定性。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确保工程质量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通过验收规范，施工单位可以确保水利工程达到预期的质量标准，避免因质量问题导致的安全风险和工程失败。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提高施工效率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遵循验收规范可以减少施工过程中的返工和整改，提高施工效率，确保项目按计划进行。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维护工程安全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验收规范对施工安全和环境保护有明确要求，有助于降低施工事故风险，保护施工人员和周边环境的安全。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87" r="5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随着水利工程建设的不断发展和技术进步，水利工程施工验收规范也在不断更新和完善，以适应新的施工技术和质量要求。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未来，水利工程施工验收规范将更加注重环境保护、节能减排以及智能化技术的应用，以提升水利工程的社会效益和经济效益。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历史背景</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水利工程施工验收规范的核心内容</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验收流程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施工单位应制定详细的验收流程，包括自检、互检、专检等环节，确保工程质量得到有效控制。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质量检测手段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施工单位应采用科学的质量检测手段，如无损检测、抽样检测等，对工程各部位进行全面检测，确保质量达标。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质量标准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施工单位应按照国家相关质量标准和合同约定的质量要求进行验收，确保工程符合设计要求和安全性能。</a:t>
            </a:r>
          </a:p>
        </p:txBody>
      </p:sp>
      <p:pic>
        <p:nvPicPr>
          <p:cNvPr id="10" name="Picture 10"/>
          <p:cNvPicPr>
            <a:picLocks noChangeAspect="1"/>
          </p:cNvPicPr>
          <p:nvPr/>
        </p:nvPicPr>
        <p:blipFill>
          <a:blip r:embed="rId2"/>
          <a:srcRect l="14958" r="149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施工质量的验收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施工单位应按照合同约定的工期进行施工，确保按时完成工程任务。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工期约定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083" r="19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进度控制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工程量验收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施工单位应制定科学的进度计划，采用网络图、甘特图等工具对施工进度进行实时监控和调整。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施工单位应对完成的工程量进行验收，确保工程进度与计划相符，及时发现并解决进度延误问题。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施工进度的验收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安全培训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施工单位应对施工人员开展安全培训，提高员工的安全意识和操作技能，确保施工安全。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施工单位应建立健全的安全管理制度，确保施工现场安全有序。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安全设施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施工单位应按照相关规定配备安全设施，如安全网、安全带、安全帽等，并定期进行检查和维护。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施工安全的验收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施工单位应遵守国家环境保护法律法规，控制施工对环境的影响。</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9375" r="19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环境保护</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施工单位应确保施工废水、废气、噪声等达到国家排放标准，防止环境污染。</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排放标准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施工单位应采取有效措施保护施工现场及周边的生态环境，减少施工对生态的破坏。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生态保护</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施工环境的验收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水利工程施工验收规范在项目进度控制中的作用</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809" r="9809"/>
          <a:stretch>
            <a:fillRect/>
          </a:stretch>
        </p:blipFill>
        <p:spPr>
          <a:xfrm>
            <a:off x="3909691" y="1250241"/>
            <a:ext cx="7848601"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保证施工质量，提高施工效率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质量是水利工程的生命线，通过遵循施工验收规范，施工单位可以确保施工质量符合设计要求和国家标准，避免因质量问题导致的返工和延误。</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高质量的施工也有助于提高施工效率，因为避免了因质量问题导致的重复工作和材料浪费。</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https://d.book118.com/487011143015006051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2024-09-23T23:12:51.192</cp:lastPrinted>
  <dcterms:created xsi:type="dcterms:W3CDTF">2024-09-23T15:12:51Z</dcterms:created>
  <dcterms:modified xsi:type="dcterms:W3CDTF">2024-09-23T15:12:53Z</dcterms:modified>
</cp:coreProperties>
</file>