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6BAA8-0763-49CC-84CD-B1E430440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CD657-015C-4194-8F3E-18C910C4F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89866-A5E1-4CEC-9F6C-0F23175A7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B3D7A-E2B5-4699-B300-6465AE42B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042951-4581-4473-A248-00B86A5A0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319BA-10BD-4A77-99D0-A0329FCA7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1B66A-210E-4C5F-8ED3-D3233BCB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31CA4-E279-4A98-A9E8-C731B7CEA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C55FB-4486-495C-9B12-5259730E2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A33E7-FFF0-41FE-B589-94AA9F369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2E1DA-621F-48F6-AA12-304AA1101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12010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火灾报警控制器联动型说明书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系统组成与工作原理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使用方法与操作指南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维护保养与故障排除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技术参数与性能指标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案例分析与应用实例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875" r="1687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20542" b="2054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火灾报警控制器联动型：一种具有自动探测火灾、发出警报信号并联动其他消防设备的控制器。它通过与探测器、手动报警按钮、灭火设备等连接，实现对火灾的及时发现、报警和联动控制。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火灾报警控制器联动型定义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采用先进的探测技术，对火灾烟雾、温度等参数进行实时监测，确保及时发现火情。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高灵敏度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多功能集成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易于扩展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集火灾探测、报警、联动控制于一体，简化系统结构，提高运行效率。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采用模块化设计，方便根据实际需求进行功能扩展和定制。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经过严格的质量控制和耐久性测试，确保在恶劣环境下长时间稳定运行。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产品特点及优势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08" r="376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适用于各种建筑物内的火灾自动报警系统，如办公楼、商场、酒店、学校等。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与各类火灾探测器、手动报警按钮、声光报警器、灭火设备等配合使用，构建完整的消防报警及联动控制系统。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使用场景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适用范围和使用场景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系统组成与工作原理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负责监测火灾的发生，将火灾现场的烟雾、温度等参数转换为电信号。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火灾探测器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接收火灾探测器发出的电信号，经过处理判断火灾是否发生，并发出警报。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报警控制器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根据报警控制器的指令，控制相关消防设备的启动或关闭。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联动控制模块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包括灭火装置、排烟装置、紧急照明等，用于在火灾发生时进行灭火和救援。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系统组成部件及功能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火灾探测器实时监测火灾现场的烟雾、温度等参数，并将这些参数转换为电信号。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探测器监测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电信号通过传输线路传送到报警控制器。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信号传输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报警控制器接收电信号后，进行信号处理和分析，判断火灾是否发生。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报警判断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如果判断火灾发生，报警控制器发出警报，并通过联动控制模块启动相关消防设备。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警报输出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当报警控制器判断火灾发生时，自动启动相关消防设备，如灭火装置、排烟装置等。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自动启动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根据火灾的严重程度和设备的重要性，系统可设置不同的优先级，优先启动重要的消防设备。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在自动启动的同时，系统也支持手动控制消防设备的启动或关闭。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手动控制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当系统出现故障时，报警控制器会发出故障警报，并提示故障位置和类型，方便及时维修处理。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联动控制逻辑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安装与调试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选择干燥、通风、无腐蚀性气体的室内环境，避免阳光直射和雨淋。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确定安装位置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准备安装工具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检查设备完整性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667" r="19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螺丝刀、扳手、万用表等基本工具。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对照装箱清单，检查设备及其附件是否齐全、完好。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使用膨胀螺丝将控制器固定在墙壁上，确保牢固不晃动。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固定控制器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按照接线图连接电源线、信号线等，确保接线正确、牢固。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连接线路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将接地线连接到接地端子上，确保接地良好。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在安装过程中，避免带电操作，确保安装人员具备相关电气知识。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调试方法及步骤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通电检查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接通电源，检查控制器各指示灯是否正常亮起。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联动测试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模拟火灾信号，测试控制器与联动设备的联动功能是否正常。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功能测试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按照操作手册对控制器进行各项功能测试，包括火灾报警、故障报警、消音、复位等功能。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记录与报告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详细记录调试过程中的各项参数和结果，形成调试报告，供后续维护和检修参考。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使用方法与操作指南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https://d.book118.com/487012010113006034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2024-09-08T12:48:56.567</cp:lastPrinted>
  <dcterms:created xsi:type="dcterms:W3CDTF">2024-09-08T04:48:56Z</dcterms:created>
  <dcterms:modified xsi:type="dcterms:W3CDTF">2024-09-08T04:48:58Z</dcterms:modified>
</cp:coreProperties>
</file>