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2E4DE2-8C91-44FA-ABA1-1551270322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A16334-4C37-45E7-8E4E-05BF6DADDC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F9E236-4BFC-4CCA-ADC8-801EBCDB6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9BC399-75D9-426E-BE1A-1DC5B3953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041CF8-2797-4952-9E0D-83A0CE0C4F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7E84AB-5997-4275-A5D1-2043D2AA1B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3E30B7-CD13-4E86-8234-86AF3CAD21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777640-1BC5-4BFB-B201-84D029F65B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E8C285-838D-44F9-933A-1BF5F6A26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A7C321-90DE-47DD-A1D7-B3A7758EE1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D1A129-D977-41A9-8956-6250809DB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013104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物业管理法规(第三版)业主自治管理</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400">
              <a:solidFill>
                <a:srgbClr val="FFFFFF">
                  <a:alpha val="100000"/>
                </a:srgbClr>
              </a:solidFill>
              <a:latin typeface="Microsoft Yahei"/>
              <a:ea typeface="Microsoft Yahei"/>
              <a:cs typeface="Microsoft Yahei"/>
            </a:endParaRP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2024-01-25</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物业管理法规概述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业主自治管理的概念与原则</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业主大会的组成与职责</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业主委员会的选举与职责</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物业管理服务的内容与标准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业主自治管理中的法律责任与纠纷解决</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物业管理法规概述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1701" r="17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082" b="28082"/>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物业管理法规的体系与结构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物业管理法规的体系结构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包括宪法、法律、行政法规、地方性法规、部门规章、地方政府规章等多个层次。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物业管理法规的核心法律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《物业管理条例》是物业管理领域的基本法律，规定了业主、物业服务企业等各方主体的权利和义务。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物业管理法规的配套法规</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包括《物业服务收费管理办法》、《前期物业管理招标投标管理暂行办法》等，对物业管理活动的各个方面进行具体规范。</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92" r="12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物业管理法规的未来趋势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将更加注重业主权益保护、物业服务企业规范、社区治理创新等方面的立法和实践。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物业管理法规的起源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随着住房制度改革的推进和城市化进程的加快，物业管理逐渐成为一个新兴行业，相关法规也随之产生。</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物业管理法规的发展阶段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经历了从无到有、从单一到多元、从粗放到精细的发展历程，不断完善和成熟。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物业管理法规的历史与发展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7875" r="7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规定了业主大会的组成、职责和运作方式，以及业主委员会的选举、任期、职责等。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业主大会和业主委员会制度</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物业服务合同制度</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物业服务质量监管制度</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物业维修资金制度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明确了物业服务合同的订立、履行、变更和终止等相关规定，保障业主和物业服务企业的合法权益。</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建立了对物业服务企业服务质量的评价机制和监督机制，促进物业服务水平的提高。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规定了物业维修资金的筹集、使用和管理等相关规定，确保物业的正常使用和维修。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物业管理法规的核心内容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业主自治管理的概念与原则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043" r="2204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业主自治管理是指业主通过一定的组织形式，对物业进行自我管理、自我服务、自我监督的一种管理方式。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定义</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业主自主决策、自主管理，充分体现业主的意愿和利益。</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自主性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业主共同参与、共同决策，实现民主管理和民主监督。</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民主性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业主自治管理需要具备一定的专业知识和技能，确保管理的专业性和有效性。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专业性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业主自治管理的定义与特点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所有业主享有平等的权利和义务，管理决策应公正合理。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公平公正</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管理过程应公开透明，接受业主监督，确保业主的知情权。</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公开透明</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业主自治管理的原则与价值观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高效便捷：管理应高效有序，为业主提供便捷的服务和舒适的居住环境。</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7967" b="7967"/>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业主自治管理的原则与价值观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倡导业主自主管理、自我约束，形成良好的社区氛围。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自主自律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共建共享</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和谐共融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鼓励业主共同参与社区建设，共享社区发展成果。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促进业主之间的和谐共处，营造温馨、和谐的社区环境。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业主自治管理的原则与价值观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750" r="237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合作与监督关系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业主自治管理与物业公司是相互合作、相互监督的关系。物业公司为业主提供专业的物业服务，而业主则通过自治管理对物业公司进行监督，确保服务质量。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服务与被服务关系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物业公司为业主提供物业服务，包括保安、清洁、绿化等方面的服务。而业主则是物业公司的服务对象，享受物业公司提供的各项服务。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合同关系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物业公司与业主之间通常签订物业服务合同，明确双方的权利和义务。物业公司按照合同约定提供服务，而业主则按照合同约定支付相应的费用。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业主自治管理与物业公司的关系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业主大会的组成与职责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物业管理区域内房屋出售并交付使用的建筑面积达到百分之五十以上，或者首套房屋出售并交付使用已满两年的，应当召开首次业主大会会议，成立业主大会。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成立条件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由建设单位或者一个物业管理区域五个以上业主联名向物业所在地的区、县房地产行政主管部门提出书面申请，并告知街道办事处（乡镇人民政府）。区、县房地产行政主管部门应当自收到书面申请后三十日内，组织成立首次业主大会会议筹备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成立程序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业主大会的成立条件与程序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https://d.book118.com/487013104003006046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2024-09-20T22:50:25.352</cp:lastPrinted>
  <dcterms:created xsi:type="dcterms:W3CDTF">2024-09-20T14:50:25Z</dcterms:created>
  <dcterms:modified xsi:type="dcterms:W3CDTF">2024-09-20T14:50:27Z</dcterms:modified>
</cp:coreProperties>
</file>