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8357B99-37C6-4E89-9136-EF43312D989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A9363-D09C-440B-B5B3-8B88E0212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195B0-8B7E-4B63-BE82-3611337C2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C072F-6F96-4C63-849F-55207CBA6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F3A1C-FF79-4F08-B5B7-9113386C6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F4EBC8-BFEB-44A7-9FBC-EC385F48E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C8179D-675F-4134-B097-5EC5A626D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1C4283-7A9C-4D51-A84C-2C00C22EC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8AFEB-9647-4FAC-BF4E-157BA65A9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0F5CE-2E6C-42AC-B651-8EB09FAAA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92921-21CE-4E4E-BB0D-DEC4055F1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31DAB-61D1-4A8F-8866-02B6187BE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298E117-988B-402A-A293-C328B922858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4DC3046-CEBE-4D9B-9E3A-662D3D6166A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21132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企业礼仪培训的培训效果评估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企业礼仪培训的实施方法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企业礼仪培训的评估指标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企业礼仪培训的效果分析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企业礼仪培训的未来发展趋势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企业礼仪对企业形象的重要性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企业礼仪不仅代表着企业的形象和文化，更是企业与外界交流的第一印象。良好的企业礼仪可以提升企业的品牌价值和声誉，为企业赢得更多商机。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遵守礼仪规范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员工了解规范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沟通能力提升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在商务场合的表现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提升商务表现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职业素养和文明礼貌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培养职业素养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传播价值观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传递企业文化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礼仪技巧和原则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学习商务礼节的实际操作技巧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遵守礼仪原则，展现专业形象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礼仪修养和形象管理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提高自身修养素质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塑造良好的个人形象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商务礼仪常识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了解商务礼仪的基本原则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掌握商务场合的礼仪要点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企业礼仪培训的实施方法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在进行企业礼仪培训时，可以选择线上培训、线下培训或情景模拟培训等不同的方式。每种方式都有其独特的优势和适用场景，根据实际情况选择合适的培训方式可以提高培训效果。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培训课程设计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明确培训的目的和预期效果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制定明确的培训目标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通过案例分析，加深学员对内容的理解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结合实际案例进行讲解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内容生动丰富，吸引学员的注意力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设计生动有趣的培训内容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师资团队的培训方法和风格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灵活多样的培训方式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鼓励互动和参与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师资团队的服务态度和专业水准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热情耐心的服务态度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高水准的专业知识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培训师资力量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师资团队的专业性和经验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拥有丰富的行业经验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具备专业的培训技能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培训效果评估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在企业礼仪培训结束后，对培训效果进行评估是必不可少的。通过培训前的基础调查、培训中的反馈机制以及培训后的绩效评估，可以全面了解培训的效果，及时调整和改进培训方案，确保培训的持续有效性。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在培训前对学员进行基础情况调查，了解需求和期望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基础调查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建立有效的反馈机制，及时了解学员的学习情况和反馈意见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通过绩效评估指标评估培训效果和学员表现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企业礼仪培训的评估指标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培训内容的有效性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评估企业礼仪培训的有效性需要考虑培训内容的覆盖面和深度，以及内容的实用性和针对性。培训内容应该涵盖全面，并且深入探讨不同方面的企业礼仪，同时要有实际操作指导，以提高学员的实际应用能力。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学员学习效果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学员对礼仪知识的了解程度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知识掌握程度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学员能否将所学礼仪技能运用于实际工作中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技能应用能力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学员在礼仪培训后的态度和行为是否发生积极变化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态度和行为改变程度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企业绩效改善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企业员工综合绩效整体是否有提升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员工整体绩效提升情况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企业形象和文化是否因礼仪培训得到改善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企业形象和文化变化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客户和合作伙伴对企业礼仪的满意度是否有提升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客户和合作伙伴满意度提升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绩效评估工具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为了准确评估企业礼仪培训的效果，可以运用各种绩效评估工具，如调查问卷、观察记录和绩效数据分析。通过这些工具可以更全面地了解学员的学习效果、企业绩效改善情况，从而做出科学的评估和决策。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学员效果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知识掌握程度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技能应用能力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态度和行为改变程度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企业绩效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员工整体绩效提升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企业形象和文化变化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客户和合作伙伴满意度提升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调查问卷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观察记录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绩效数据分析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培训效果评估要点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覆盖面和深度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实用性和针对性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培训效果评估步骤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明确培训效果评估的指标和标准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设定评估指标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对收集的数据进行统计和分析，得出结论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分析数据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通过问卷调查、观察记录等方式收集评估数据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收集数据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企业礼仪培训的效果评估是一个重要的环节，通过科学的评估能够帮助企业了解培训效果，及时调整和改进培训方案，提高培训的实效性和实用性。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https://d.book118.com/487021132012006055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企业礼仪培训的培训效果评估</vt:lpstr>
      <vt:lpstr>目录</vt:lpstr>
      <vt:lpstr>第一章 企业礼仪培训的重要性</vt:lpstr>
      <vt:lpstr> </vt:lpstr>
      <vt:lpstr>企业礼仪培训的必要性</vt:lpstr>
      <vt:lpstr>企业礼仪培训的目标</vt:lpstr>
      <vt:lpstr>企业礼仪培训的内容</vt:lpstr>
      <vt:lpstr>第2章 企业礼仪培训的实施方法</vt:lpstr>
      <vt:lpstr>培训方式</vt:lpstr>
      <vt:lpstr>培训课程设计</vt:lpstr>
      <vt:lpstr>培训师资力量</vt:lpstr>
      <vt:lpstr> </vt:lpstr>
      <vt:lpstr>培训效果评估</vt:lpstr>
      <vt:lpstr>第三章 企业礼仪培训的评估指标</vt:lpstr>
      <vt:lpstr> </vt:lpstr>
      <vt:lpstr>学员学习效果</vt:lpstr>
      <vt:lpstr>企业绩效改善</vt:lpstr>
      <vt:lpstr> </vt:lpstr>
      <vt:lpstr>培训效果评估要点</vt:lpstr>
      <vt:lpstr>培训效果评估步骤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2024-09-29T14:54:39.154</cp:lastPrinted>
  <dcterms:created xsi:type="dcterms:W3CDTF">2024-09-29T06:54:39Z</dcterms:created>
  <dcterms:modified xsi:type="dcterms:W3CDTF">2024-09-29T06:54:41Z</dcterms:modified>
</cp:coreProperties>
</file>