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6BF4C3-9770-411A-A541-AC6E3FDC0B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E24B57-5FF3-4967-98D5-9DF362695F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02904F-5773-4CD0-8CD1-ED3BD35505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2DBF44-2DEF-4130-BECA-F9FC4031E9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81780DF-F49A-4B15-AB53-5FAF076603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C2EA9F7-BFB5-4B3C-94E2-9F14AAE255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19D3FC3-B615-4715-B4E6-19A124532B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4B2EF2-D569-4BC6-92AB-E3D91FF0AC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7258BF-F671-4C29-8A6C-D1930EA92F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85FB95-749C-422F-BCFE-CE82CB6050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FFA97A-748A-411A-9174-ECB406FA2D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7022132132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合同法对临时合同和短期租赁的规定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临时合同与短期租赁概述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临时合同法律规定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短期租赁法律规定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违约责任与争议解决机制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实践案例分析与启示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临时合同与短期租赁概述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292" r="12292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临时合同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短期租赁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定义及特点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指为完成一定工作任务或实现特定目标而订立的，具有明确起始和终止时间的合同。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指出租人将租赁物交付承租人使用、收益，承租人支付租金的合同，且租赁期限较短。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灵活性高，适用于短期或非常规项目；双方权利义务明确，便于管理。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租赁期限通常在一年以内；租金支付方式灵活，可按月、季或半年支付；适用于临时性或短期需求。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68" r="3256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适用于提供劳务、技术服务、咨询服务等场景。如项目外包、临时工聘用等。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临时合同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适用于房屋、设备、车辆等租赁场景。如短期租房、展会设备租赁等。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短期租赁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合同法适用范围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19" b="26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与其他合同类型区别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与长期合同的区别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长期合同通常涉及更复杂的权利义务关系，稳定性更高，而临时合同和短期租赁更强调灵活性和短期性。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与无固定期限合同的区别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无固定期限合同没有明确的终止时间，双方均有权在合理期限内解除合同，而临时合同和短期租赁有明确的起始和终止时间。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与劳动合同的区别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劳动合同是用人单位与劳动者之间确立劳动关系、明确双方权利和义务的协议，而临时合同更侧重于完成特定任务或目标。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临时合同法律规定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临时合同通常用于满足季节性、临时性或突发性工作需求，双方需明确工作性质、期限和报酬等关键条款。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双方应自愿、平等、公平地协商合同条款，达成一致后签署书面合同，并依法办理相关手续。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签订条件与程序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签订程序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签订条件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雇主权利与义务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雇主有权按照合同约定安排工作，并应提供必要的工作条件和安全保障。同时，雇主需按时足额支付工资，并依法为员工缴纳社会保险。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员工权利与义务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员工有权获得合同约定的劳动报酬和福利待遇，并应遵守公司的规章制度和劳动纪律。员工还需按照合同约定完成工作任务，并保守公司的商业秘密和知识产权。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双方权利与义务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经双方协商一致，可以对合同内容进行变更。变更后的合同应重新签订或签订补充协议，明确新的权利和义务。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合同变更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在合同期限内，任何一方不得无故解除合同。如出现法定或约定解除情形，解除方应提前通知对方并承担相应责任。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合同解除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合同期满或双方约定的终止条件成就时，合同自动终止。双方应办理相关手续，结清债权债务关系。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合同终止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变更、解除及终止规则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短期租赁法律规定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短期租赁合同期限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通常不超过一年，具体期限由双方当事人在合同中约定。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4667" r="14667"/>
          <a:stretch>
            <a:fillRect/>
          </a:stretch>
        </p:blipFill>
        <p:spPr>
          <a:xfrm>
            <a:off x="-344549" y="2654723"/>
            <a:ext cx="3468837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续租问题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在租赁期满前，双方当事人可以协商续租。如果出租人同意续租，应当在租赁期满前签订新的租赁合同。如果出租人不同意续租，应当在租赁期满前通知承租人并说明理由。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租赁期限的延长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在特殊情况下，经出租人同意，租赁期限可以适当延长，但延长的期限不得超过原租赁合同期限的一半。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租赁期限及续租问题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租金支付方式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短期租赁的租金支付方式可以由双方当事人在合同中约定，一般采取预付或者后付的方式。如果采取预付方式，承租人应当在租赁期开始前支付租金；如果采取后付方式，承租人应当在租赁期结束后支付租金。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租金调整机制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短期租赁合同中，双方当事人可以约定租金的调整机制。一般来说，租金调整应当遵循公平、合理的原则，根据市场变化、物价指数等因素进行调整。如果双方当事人在合同中未约定租金调整机制，则租金在租赁期限内不得调整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租金支付方式与调整机制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https://d.book118.com/487022132132006042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2024-09-16T03:10:34.035</cp:lastPrinted>
  <dcterms:created xsi:type="dcterms:W3CDTF">2024-09-15T19:10:34Z</dcterms:created>
  <dcterms:modified xsi:type="dcterms:W3CDTF">2024-09-15T19:10:36Z</dcterms:modified>
</cp:coreProperties>
</file>