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D67DC-04B2-42C1-86F6-93354B752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0115D-CED0-43FA-9FD1-F821CC4B4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588F8-E6DA-40B5-A1FC-CEF564C55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8D60BF-C924-451B-820F-95D1437F47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534665-9ABF-4FE5-9F1A-251168248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C9D539-0F4C-4AB7-8E0F-778B2B8AF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2AB293D-AD35-447B-AD62-5A74CADD3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8B6FFB-EF14-43F4-8283-6EAE5D521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12C940-12D9-4F94-9827-1A51A06B6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6B8BF-5624-4D99-AF23-6718D292C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CA68C-22EF-4680-B9C6-55F4E7F72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02215012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部优质护理汇报ppt\n## 1.护理部优质护理的理念与实践\n### 1.1优质护理的定义与目标\n### 1.2护理部优质护理的实践策略\n### 1.3优质护理的成效评估与反馈\n## 2.护理部优质护理的团队建设\n### 2.1护理团队的组织架构与职责\n### 2.2护理团队的专业培训与能力提升\n### 2.3护理团队的团队建设与激励机制\n## 3.护理部优质护理的服务创新\n### 3.1护理服务的个性化与差异化\n### 3.2护理服务的技术创新与信息化\n### 3.3护理服务的持续改进与质量提升\n## 4.护理部优质护理的患者满意度\n### 4.1患者满意度调查与数据分析\n### 4.2护理部优质护理的患者反馈与改进\n### 4.3患者满意度提升的策略与措施\n## 5.护理部优质护理的未来展望\n### 5.1护理部优质护理的发展趋势与挑战\n### 5.2护理部优质护理的创新与实践\n### 5.3护理部优质护理的未来规划与目标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7600"/>
              <a:t>护理部优质护理汇报ppt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TENCENT DOCS SMART CREATE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CREATE TOGETHER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TENCENT</a:t>
            </a:r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en-US" altLang="zh-CN" sz="1400" spc="80">
                <a:solidFill>
                  <a:schemeClr val="accent1">
                    <a:lumMod val="50000"/>
                  </a:schemeClr>
                </a:solidFill>
                <a:effectLst/>
              </a:rPr>
              <a:t>DOCS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护理部优质护理的理念与实践</a:t>
            </a:r>
            <a:endParaRPr/>
          </a:p>
        </p:txBody>
      </p:sp>
      <p:sp>
        <p:nvSpPr>
          <p:cNvPr id="12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5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优质护理是一种以提高患者满意度为核心的护理服务</a:t>
                </a:r>
                <a:endParaRPr/>
              </a:p>
            </p:txBody>
          </p:sp>
          <p:sp>
            <p:nvSpPr>
              <p:cNvPr id="16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以患者为中心，提供全面、全程、全方位的护理服务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注重护理质量和患者安全，提高护理效果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促进患者康复，提高生活质量</a:t>
                </a:r>
                <a:endParaRPr/>
              </a:p>
            </p:txBody>
          </p:sp>
          <p:sp>
            <p:nvSpPr>
              <p:cNvPr id="16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6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6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优质护理的目标</a:t>
                </a:r>
                <a:endParaRPr/>
              </a:p>
            </p:txBody>
          </p:sp>
          <p:sp>
            <p:nvSpPr>
              <p:cNvPr id="16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促进患者康复</a:t>
                </a:r>
                <a:endParaRPr/>
              </a:p>
            </p:txBody>
          </p:sp>
          <p:sp>
            <p:nvSpPr>
              <p:cNvPr id="16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优质护理的定义与目标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7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7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制定优质护理规范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建立健全护理管理制度，明确护理职责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制定护理服务标准和操作流程，规范护理行为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加强护理质量控制，确保护理安全</a:t>
                </a:r>
                <a:endParaRPr/>
              </a:p>
            </p:txBody>
          </p:sp>
          <p:sp>
            <p:nvSpPr>
              <p:cNvPr id="17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提高护理人员素质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加强护理人员培训，提高护理技能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关注护理人员成长，提供职业发展机会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建立激励机制，提高护理人员工作积极性</a:t>
                </a:r>
                <a:endParaRPr/>
              </a:p>
            </p:txBody>
          </p:sp>
          <p:sp>
            <p:nvSpPr>
              <p:cNvPr id="18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1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优化护理服务模式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开展个性化、差异化的护理服务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利用信息技术，提高护理服务效率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加强护理团队协作，提高护理服务质量</a:t>
                </a:r>
                <a:endParaRPr/>
              </a:p>
            </p:txBody>
          </p:sp>
          <p:sp>
            <p:nvSpPr>
              <p:cNvPr id="18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护理部优质护理的实践策略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优质护理的成效评估与反馈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护理成效评估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采用量化指标，如患者满意度、护理质量指标等，进行评估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进行定期评估，及时了解护理工作状况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鼓励患者参与评估，收集患者意见</a:t>
                </a:r>
                <a:endParaRPr/>
              </a:p>
            </p:txBody>
          </p:sp>
          <p:pic>
            <p:nvPicPr>
              <p:cNvPr id="19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护理反馈与改进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对评估结果进行分析，找出问题和不足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制定改进措施，提高护理服务质量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跟踪改进效果，确保持续改进</a:t>
                </a:r>
                <a:endParaRPr/>
              </a:p>
            </p:txBody>
          </p:sp>
          <p:pic>
            <p:nvPicPr>
              <p:cNvPr id="20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3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护理部优质护理的团队建设</a:t>
            </a:r>
            <a:endParaRPr/>
          </a:p>
        </p:txBody>
      </p:sp>
      <p:sp>
        <p:nvSpPr>
          <p:cNvPr id="204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05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护理团队组织架构</a:t>
                </a:r>
                <a:endParaRPr/>
              </a:p>
            </p:txBody>
          </p:sp>
          <p:sp>
            <p:nvSpPr>
              <p:cNvPr id="21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建立扁平化的护理管理架构，提高管理效率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明确各层级护理人员职责，确保工作落实到位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加强护理团队之间的沟通与协作，提高团队凝聚力</a:t>
                </a:r>
                <a:endParaRPr/>
              </a:p>
            </p:txBody>
          </p:sp>
          <p:sp>
            <p:nvSpPr>
              <p:cNvPr id="21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护理团队职责</a:t>
                </a:r>
                <a:endParaRPr/>
              </a:p>
            </p:txBody>
          </p:sp>
          <p:sp>
            <p:nvSpPr>
              <p:cNvPr id="21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负责患者护理工作，提供优质的护理服务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参与护理管理，提出改进意见和建议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关注患者需求，提供个性化的护理方案</a:t>
                </a:r>
                <a:endParaRPr/>
              </a:p>
            </p:txBody>
          </p:sp>
          <p:sp>
            <p:nvSpPr>
              <p:cNvPr id="21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护理团队的组织架构与职责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护理团队的专业培训与能力提升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护理专业培训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定期组织护理人员参加专业培训，提高护理技能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鼓励护理人员参加学术交流，拓宽视野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建立护理人员培训档案，跟踪培训效果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护理能力提升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加强护理人员实践能力的培养，提高护理服务质量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建立护理人员激励机制，提高工作积极性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提供职业发展机会，关注护理人员成长</a:t>
                </a:r>
                <a:endParaRPr/>
              </a:p>
            </p:txBody>
          </p:sp>
          <p:pic>
            <p:nvPicPr>
              <p:cNvPr id="2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护理团队建设</a:t>
                </a:r>
                <a:endParaRPr/>
              </a:p>
            </p:txBody>
          </p:sp>
          <p:sp>
            <p:nvSpPr>
              <p:cNvPr id="24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加强护理团队文化建设，提高团队凝聚力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开展团队活动，增进护理人员之间的了解与信任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关注护理人员心理健康，提供心理支持</a:t>
                </a:r>
                <a:endParaRPr/>
              </a:p>
            </p:txBody>
          </p:sp>
          <p:sp>
            <p:nvSpPr>
              <p:cNvPr id="24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激励机制</a:t>
                </a:r>
                <a:endParaRPr/>
              </a:p>
            </p:txBody>
          </p:sp>
          <p:sp>
            <p:nvSpPr>
              <p:cNvPr id="24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建立公平、合理的薪酬分配制度，提高护理人员收入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设立荣誉奖励，表彰优秀护理人员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提供职业发展机会，激励护理人员不断提升自己的能力</a:t>
                </a:r>
                <a:endParaRPr/>
              </a:p>
            </p:txBody>
          </p:sp>
          <p:sp>
            <p:nvSpPr>
              <p:cNvPr id="25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护理团队的团队建设与激励机制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护理部优质护理的服务创新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护理服务的个性化与差异化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个性化护理服务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根据患者需求，提供个性化的护理方案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关注患者心理需求，提供心理支持和关怀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提供个性化的健康教育，提高患者自我管理能力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差异化护理服务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针对不同患者群体，提供差异化的护理服务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针对患者病情，提供个性化的护理措施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针对患者文化背景，提供符合文化需求的护理服务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https://d.book118.com/487022150123006041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护理部优质护理汇报ppt</vt:lpstr>
      <vt:lpstr>护理部优质护理的理念与实践</vt:lpstr>
      <vt:lpstr>PowerPoint Presentation</vt:lpstr>
      <vt:lpstr>PowerPoint Presentation</vt:lpstr>
      <vt:lpstr>PowerPoint Presentation</vt:lpstr>
      <vt:lpstr>护理部优质护理的团队建设</vt:lpstr>
      <vt:lpstr>PowerPoint Presentation</vt:lpstr>
      <vt:lpstr>PowerPoint Presentation</vt:lpstr>
      <vt:lpstr>PowerPoint Presentation</vt:lpstr>
      <vt:lpstr>护理部优质护理的服务创新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2024-09-14T12:43:48.852</cp:lastPrinted>
  <dcterms:created xsi:type="dcterms:W3CDTF">2024-09-14T04:43:48Z</dcterms:created>
  <dcterms:modified xsi:type="dcterms:W3CDTF">2024-09-14T04:43:50Z</dcterms:modified>
</cp:coreProperties>
</file>