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93DE1-301A-41BE-830B-10664B24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9B02-99CE-4551-8354-8C6B36B4A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D5B4A-71FC-46B2-93FC-E2BEB7075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375D2-74E7-480A-9658-8C994F59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D1CD4-34EC-47E2-BE89-F16D449B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9DFB9-E1B3-4E67-9DCE-32BADE59A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4BA723-F526-49D3-9043-497B277D4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7377D-FD81-48E9-936C-FA792B5A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A55D8-6BC1-44DE-BB2B-3FB5CBD4B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2560A-EE79-4BB5-B760-3037CB50A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4EBD1-0D1A-4E34-88F8-E9D1C61FB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221541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计算机基础知识PPT课件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计算机系统组成与结构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操作系统基础与应用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办公软件应用技巧与实例分析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编程语言入门与算法思想培养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数据库技术基础与应用实践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信息安全意识培养与网络道德规范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计算机概述与发展历程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了解计算机的基本定义和分类，有助于更好地理解计算机的工作原理和应用领域。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是一种能够按照程序指令对数据进行输入、处理、存储和输出的电子设备。根据用途和功能，计算机可分为通用计算机和专用计算机。通用计算机适用于各种不同的应用领域，而专用计算机则针对特定任务进行优化，如工业控制计算机、智能终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了解计算机的发展历程，可以更好地把握计算机技术的未来发展方向。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的发展经历了四个阶段：电子管计算机、晶体管计算机、集成电路计算机和大规模集成电路计算机。随着技术的不断进步，计算机的性能不断提高，体积不断减小，应用领域也日益广泛。未来，计算机将继续朝着更高性能、更低功耗、更智能化和更广泛应用的趋势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信息技术的发展对当今社会产生了深远的影响，改变了人们的生活和工作方式。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使得信息的获取和传播变得更加迅速和便捷，人们可以随时随地通过网络获取各种信息。同时，信息技术也推动了各行各业的数字化转型，提高了生产效率和便利性。然而，信息技术的发展也带来了一些负面影响，如信息安全问题和个人隐私泄露等。因此，在享受信息技术带来的便利的同时，也需要关注其潜在的风险和挑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信息技术对当今社会影响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计算机系统组成与结构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计算机硬件是计算机系统的物理组成部分，包括中央处理器、存储器、输入输出设备等。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负责执行计算机程序中的指令，控制和协调计算机各部分的工作。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中央处理器（CPU）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用于存储数据和程序，分为内存储器和外存储器。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存储器（Memory）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用于输入和输出数据，如键盘、鼠标、显示器、打印机等。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输入输出设备（I/O设备）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硬件系统组成及功能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计算机软件是指运行在计算机上的程序、数据和相关文档的集合，分为系统软件和应用软件两大类。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是计算机的基本软件，负责管理计算机的硬件和应用程序，包括操作系统、编译器、数据库管理系统等。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是为解决特定问题或完成特定任务而设计的软件，如办公软件、图像处理软件等。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网络拓扑结构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计算机网络基本概念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831" r="58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计算机网络是指将多个计算机或设备连接起来，实现信息传输和资源共享的系统。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是指网络的布局和组织方式，常见的网络拓扑结构有星型、总线型、环型和网状型等。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是分配给网络中每台计算机或设备的唯一标识，用于标识网络中的主机。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是计算机网络中设备之间通信的规则和标准，如TCP/IP协议簇等。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操作系统基础与应用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Windows、Mac OS、Linux、Android、iOS等。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Windows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广泛应用于个人电脑，用户界面友好，软件丰富，适合家庭和企业用户。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 OS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专为苹果电脑设计，界面简洁，稳定性好，适合创意工作者和高端用户。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开源免费，可定制性强，安全性高，适用于服务器和高级用户。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Android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移动操作系统，广泛应用于智能手机和平板电脑，生态丰富。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iOS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专为苹果移动设备设计，系统流畅，安全性高，适合苹果用户。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916" r="3891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94" r="190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Windows操作系统基本操作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创建、删除、移动、重命名文件和文件夹，搜索文件等。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安装、卸载、运行程序，添加或删除程序组件等。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调整系统参数，配置硬件和软件设置等。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创建、修改、删除用户账户，设置权限等。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程序管理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系统设置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用户账户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Linux是一种开源的操作系统，广泛应用于服务器、云计算和移动设备等领域。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Linux简介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包括文件操作（如ls、cd、cp、mv）、文本处理（如grep、awk、sed）、系统管理（如df、du、top）等。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常用命令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Linux通过命令行界面进行操作，用户需要掌握基本的命令行语法和命令使用方法。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命令行界面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Linux采用权限管理机制，用户需要了解文件和目录的权限设置以及如何更改权限。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Linux操作系统简介与命令使用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办公软件应用技巧与实例分析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https://d.book118.com/487022154104006045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2024-09-20T07:17:33.460</cp:lastPrinted>
  <dcterms:created xsi:type="dcterms:W3CDTF">2024-09-19T23:17:33Z</dcterms:created>
  <dcterms:modified xsi:type="dcterms:W3CDTF">2024-09-19T23:17:35Z</dcterms:modified>
</cp:coreProperties>
</file>