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3ADF5D7-2638-4B7E-8B64-AFBFD737ED3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E0D82-F3F7-43D3-BEA2-A147CF00A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C816A-AB5B-4702-B31C-F5818239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7DF07-7818-4789-A2DF-7D15BCD0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76A3-83D4-478A-845C-AC7D6200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FA678-B8F7-46D9-8A0A-BFC846A40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D33D1-52A5-4AAA-AE85-C214EA8D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4CAF7-4D9C-4FC9-8DBD-455A0DBC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8FD2B-0BEF-4E4C-AD7A-B5DB88DF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F2606-8DAE-4505-831D-8E91727BD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F845-B0BA-42D3-9ED5-0BE529FE5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027B3-0B01-4F49-A9D7-32EC7D05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75CBAD-93CE-4165-B659-450DEC5E4E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E0BB0C-7CEA-4465-8B81-9A1029B829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302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礼仪细节决定职场成功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礼仪在面试中的重要性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商务宴会礼仪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职场沟通礼仪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职场社交礼仪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礼仪细节决定职场成功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职场礼仪是成功的关键。在竞争激烈的职场，正确的礼仪细节不仅可以提升个人形象，还能加速职业成功的道路。本章将深入探讨礼仪在职场成功中的重要作用。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礼貌与尊重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真诚的礼貌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工作场合表现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深入探讨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重要性与影响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4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25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26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形象展示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个人品味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影响职业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职场印象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仪表与着装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外在体现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技巧多样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5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5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5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54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礼仪细节的重要性不容小觑，它决定了职场成功的高度。通过真诚的礼貌、合适的仪表与着装、有效的沟通技巧，我们可以在职场中更加出色地展现自我，获得更多机会和成功。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0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63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6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礼仪在面试中的重要性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面试前的礼仪准备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准备面试前的服装和形象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提前查阅公司信息和行业动态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准备好面试所需的资料和文件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92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93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在面试中，注意礼貌待人，言谈举止得体，自信得体并展现专业形象是非常重要的，这些都直接影响到面试官对你的印象和评价。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5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96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97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98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面试中需要注意的礼仪细节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1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02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03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面试礼仪对求职成功的影响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展现良好的形象和态度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增加求职成功的机会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给面试官深刻的印象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留下良好的第一印象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展示专业素养和才华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提升自身的职业形象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3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4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5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自信与专业形象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保持良好的姿态和眼神交流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表达清晰思路和理念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影响评价因素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外表整洁度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自信和沟通能力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面试中的仪表与言谈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面试后的感谢信礼仪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在面试后，书写感谢信是一种礼仪，表达感激之情并再次强调自己的优势和诚意。感谢信的内容应当简洁明了，表达对面试机会的珍惜和期待。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面试礼仪的案例分析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言行得体，避免冷场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避免不当言行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穿着整洁得体是基本要求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注意礼貌用语和表达方式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注意言谈细节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3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5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60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商务宴会礼仪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商务宴会前的准备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包括场地、服装、时间等方面的准备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商务宴会前的礼仪准备工作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礼仪能增加信任感和关系深度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商务宴会礼仪对商业关系的影响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注意言行举止，保持礼貌和谦逊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如何展现得体的行为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7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7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7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7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7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如何展现真诚与尊重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保持友善微笑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主动寻求交流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良好的交际能力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促进商务合作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餐桌礼仪与交往技巧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商务宴会中的餐桌礼仪要点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如何使用餐具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如何与其他宾客交流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如何注重细节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商务宴会中的礼品赠送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在商务宴会中选择合适的礼品至关重要，礼品要体现对对方的尊重和关心。同时，注意礼品的包装和送达方式，这些细节都能影响商务关系的发展。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01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02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03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04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05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30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30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3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商务宴会礼仪的成功案例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如何在具体场景中应用礼仪知识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成功案例中的商务宴会礼仪应用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学习成功案例的经验教训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提升自己的商务宴会礼仪水平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不断总结反思，不断提高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学习商务宴会礼仪技巧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礼仪细节决定职场成功，商务宴会礼仪是商业社交中至关重要的一环。通过学习和实践，我们能够不断提升自己的礼仪水平，赢得他人的尊重和信任。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2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2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2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2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2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2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32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33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33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33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33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3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职场沟通礼仪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良好沟通的重要性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良好的沟通是职场成功的关键因素之一。建立良好的职场沟通关系可以增进工作效率，提升团队凝聚力。职场沟通礼仪的基本原则包括尊重他人、倾听对方观点、表达清晰等。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4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342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343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344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345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346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https://d.book118.com/487023023011006055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礼仪细节决定职场成功</vt:lpstr>
      <vt:lpstr>目录</vt:lpstr>
      <vt:lpstr>第一章 简介</vt:lpstr>
      <vt:lpstr> </vt:lpstr>
      <vt:lpstr>礼貌与尊重</vt:lpstr>
      <vt:lpstr>仪表与着装</vt:lpstr>
      <vt:lpstr>沟通技巧</vt:lpstr>
      <vt:lpstr>结尾</vt:lpstr>
      <vt:lpstr>第2章 礼仪在面试中的重要性</vt:lpstr>
      <vt:lpstr>面试前的礼仪准备</vt:lpstr>
      <vt:lpstr>面试中需要注意的礼仪细节</vt:lpstr>
      <vt:lpstr>面试礼仪对求职成功的影响</vt:lpstr>
      <vt:lpstr>面试中的仪表与言谈</vt:lpstr>
      <vt:lpstr> </vt:lpstr>
      <vt:lpstr>面试礼仪的案例分析</vt:lpstr>
      <vt:lpstr>第3章 商务宴会礼仪</vt:lpstr>
      <vt:lpstr>商务宴会前的准备</vt:lpstr>
      <vt:lpstr>餐桌礼仪与交往技巧</vt:lpstr>
      <vt:lpstr> </vt:lpstr>
      <vt:lpstr>商务宴会礼仪的成功案例</vt:lpstr>
      <vt:lpstr> </vt:lpstr>
      <vt:lpstr>第4章 职场沟通礼仪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2024-09-29T14:03:07.536</cp:lastPrinted>
  <dcterms:created xsi:type="dcterms:W3CDTF">2024-09-29T06:03:07Z</dcterms:created>
  <dcterms:modified xsi:type="dcterms:W3CDTF">2024-09-29T06:03:09Z</dcterms:modified>
</cp:coreProperties>
</file>