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D33FD-58B9-4922-8ABD-DB774B6B2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2A4A8-AB12-4FAA-97EC-4F26809BB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24BFD-6634-449A-8418-2D85F3C66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A8D6C-CC77-4674-BD6B-77C1ACCC3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060731-9A9E-4DEF-9926-0AF850D81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B91CC-69BD-44DE-A656-79E0C0126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3541CE-3BC1-4962-BD58-16B9E782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63AA4-153C-43F3-B5A5-436F47A36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84D6E0-B514-4A8A-BC60-F97671901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6212F-D435-4DA6-9E96-A8E999C1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AF3C7-241B-4B7C-A388-87F8F7A80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230561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本地生活行业2024年财务规划与预算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预算执行与控制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本地生活行业包括餐饮、零售、娱乐、家政服务等与居民日常生活密切相关的业务。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2024年经济形势分析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随着国内经济的复苏，居民消费需求逐渐恢复，本地生活行业有望迎来增长。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92" r="21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制定一份针对本地生活行业的2024年财务规划与预算，为企业的经营决策提供财务依据。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通过合理的财务规划与预算，优化资源配置，提高企业经营效率，实现可持续发展。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随着消费升级和城市化进程的加速，本地生活行业呈现出蓬勃发展的态势，市场规模不断扩大。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消费者对于个性化、便捷化、品质化的服务需求日益增长，为本地生活行业的发展提供了广阔的市场空间。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本地生活行业是指为满足居民日常生活的需求而提供的各种服务，包括餐饮、零售、家政、美容美发等。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随着互联网技术的发展，本地生活行业正逐步实现数字化转型，通过线上平台提供服务成为主流。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消费者对于个性化服务的需求越来越高，本地生活企业需要不断创新，提供定制化、特色化的服务以满足消费者需求。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542" r="2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本地生活行业与其他行业的跨界融合成为趋势，例如与旅游、教育、医疗等行业的融合，为消费者提供更全面的服务。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本地生活行业竞争激烈，企业需要不断提升服务质量、创新业务模式以获得市场份额。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区域性特征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59" r="1315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品牌成为竞争的重要因素，知名品牌在市场中更具竞争力。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本地生活行业具有明显的区域性特征，企业在本地市场的地位对于其发展至关重要。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2024年财务规划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预计2024年本地生活行业总收入将达到XX元，同比增长XX%。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预计2024年本地生活行业通过线上渠道实现的收入将达到XX元，占比XX%。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预计2024年本地生活行业来自合作伙伴的收入将达到XX元，同比增长XX%。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收入来源三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收入预测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支出预算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支出项目一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预计2024年本地生活行业用于市场营销和推广的费用将达到XX元，占总支出的XX%。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支出项目二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预计2024年本地生活行业用于员工薪酬和福利的费用将达到XX元，占总支出的XX%。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支出项目三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预计2024年本地生活行业用于租赁和物业管理的费用将达到XX元，占总支出的XX%。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https://d.book118.com/487023056105006033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2024-09-07T00:20:42.296</cp:lastPrinted>
  <dcterms:created xsi:type="dcterms:W3CDTF">2024-09-06T16:20:42Z</dcterms:created>
  <dcterms:modified xsi:type="dcterms:W3CDTF">2024-09-06T16:20:44Z</dcterms:modified>
</cp:coreProperties>
</file>