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12E6A-AF40-43AF-8D48-CA49CFA2A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6ACE1-C92B-4235-BADD-0DA33B53A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440AC-B961-49B9-B5E2-92E592C8E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9E5FA-3C6D-45B3-B59B-322AD0477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E994B-C5FB-47A4-990F-AE77AA129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835A88-17C9-4FD1-9159-4CB34F584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5FBA54-E0C8-47B0-A338-EC8A7F0CD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72912-259A-4C52-99F5-FACF75CAA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A1D6F-E94A-4C53-BF68-6B5A22261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9779E-279F-444E-BF5C-06084A499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31A7C-36FB-4F3C-9C17-2D3511EA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24152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感染科护理诊断PPT\n## 1.感染科护理诊断的基本概念与重要性\n### 1.1感染科护理诊断的定义与分类\n### 1.2感染科护理诊断的重要性及意义\n### 1.3感染科护理诊断与医疗诊断的关系与区别\n## 2.感染科护理诊断的评估方法与技巧\n### 2.1护理评估的基本步骤与方法\n### 2.2感染科护理诊断的评估技巧与注意事项\n### 2.3感染科护理诊断的评估工具与资源\n## 3.感染科常见护理诊断及护理措施\n### 3.1感染科常见护理诊断的类型与特点\n### 3.2感染科常见护理诊断的护理措施与实施方法\n### 3.3感染科常见护理诊断的护理效果评价与持续改进\n## 4.感染科护理诊断的病例分析与实践\n### 4.1感染科护理诊断病例分析的目的与方法\n### 4.2感染科护理诊断病例分析的实例与讨论\n### 4.3感染科护理诊断病例分析的实践与经验总结\n## 5.感染科护理诊断的未来发展趋势与挑战\n### 5.1感染科护理诊断的发展趋势与前景\n### 5.2感染科护理诊断面临的挑战与问题\n### 5.3感染科护理诊断的发展策略与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感染科护理诊断PPT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感染科护理诊断的基本概念与重要性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感染科护理诊断的定义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护理诊断是护理人员对患者存在的健康问题进行的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针对感染科患者，护理诊断关注患者的感染类型、严重程度、病原体等因素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感染科护理诊断的分类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根据感染部位分类：如呼吸道感染、消化道感染、泌尿道感染等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根据病原体分类：如细菌感染、病毒感染、真菌感染等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根据感染严重程度分类：如轻度感染、中度感染、重度感染等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感染科护理诊断的定义与分类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准确的护理诊断有助于制定针对性的护理计划，提高护理效果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有助于及时发现并处理感染并发症，降低患者的病死率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护理诊断可以帮助患者了解自己的病情，提高治疗依从性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有助于患者及家属掌握感染预防知识，降低再次感染的风险</a:t>
                </a:r>
                <a:endParaRPr/>
              </a:p>
            </p:txBody>
          </p:sp>
        </p:grpSp>
        <p:grpSp>
          <p:nvGrpSpPr>
            <p:cNvPr id="19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节省医疗资源</a:t>
                </a:r>
                <a:endParaRPr/>
              </a:p>
            </p:txBody>
          </p:sp>
          <p:sp>
            <p:nvSpPr>
              <p:cNvPr id="1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准确的护理诊断有助于医生制定合理的治疗方案，减少不必要的检查和治疗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有助于提高医疗资源的利用效率，降低医疗费用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感染科护理诊断的重要性及意义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护理诊断与医疗诊断相互补充，共同指导患者的治疗和护理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护理诊断关注患者的护理需求，医疗诊断关注患者的病情和病因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区别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护理诊断更关注患者的心理、社会、生活方式等方面的需求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医疗诊断更关注患者的病理生理变化和病因学诊断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护理诊断与医疗诊断的侧重点不同，但相互关联，共同促进患者康复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感染科护理诊断与医疗诊断的关系与区别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感染科护理诊断的评估方法与技巧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了解患者的年龄、性别、职业、生活习惯等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了解患者的既往病史、家族史、过敏史等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收集患者基本信息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观察患者的体温、脉搏、呼吸、血压等生命体征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观察患者的感染部位症状，如红肿、疼痛、渗出物等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观察患者临床表现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分析患者的血液检查、影像学检查、病原学检查等结果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分析患者的检查结果与感染类型、严重程度的关系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分析患者辅助检查结果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护理评估的基本步骤与方法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感染科护理诊断的评估技巧与注意事项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望、闻、问、切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四诊合参的方法进行评估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结合患者的病史、临床表现、辅助检查结果进行综合判断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保持评估的动态性，定期评估患者的病情变化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注重患者的心理、社会、文化背景，尊重患者的权益和需求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感染科护理诊断的评估工具与资源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采用护理诊断评估量表、护理诊断分类工具等进行评估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使用感染科专用的护理评估表格，提高评估的准确性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参考感染科护理相关的指南、专家共识、学术论文等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与感染科医生、药师等相关人员进行沟通和协作，共同进行评估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感染科常见护理诊断及护理措施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感染科常见护理诊断的类型与特点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发热护理诊断：如感染性发热、中枢性发热等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疼痛护理诊断：如感染部位疼痛、并发症疼痛等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营养不良护理诊断：如蛋白质-能量营养不良、维生素矿物质缺乏等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感染科护理诊断涉及多个系统，如呼吸系统、消化系统、泌尿系统等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感染科护理诊断的严重程度和护理需求因患者个体差异而异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https://d.book118.com/487024152153006043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感染科护理诊断PPT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2024-09-17T21:26:52.502</cp:lastPrinted>
  <dcterms:created xsi:type="dcterms:W3CDTF">2024-09-17T13:26:52Z</dcterms:created>
  <dcterms:modified xsi:type="dcterms:W3CDTF">2024-09-17T13:26:54Z</dcterms:modified>
</cp:coreProperties>
</file>