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F55A9-4E91-4E39-8571-9575F193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F8639-7BDC-43DC-8C11-7F183FA34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647D2-FB4E-4FC1-BC0F-A090298E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EFBD1-E703-4F41-B754-1D3722401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20A59-C844-476B-AB10-747A58DD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00DF7-3E04-4E54-8694-B063526D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9C6A6-C9BF-45FC-9C38-0AF6B7AE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79993-576D-4B23-B119-7B002F18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3185D-9406-4CDE-A3A1-68BFBDCC5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C7294-285B-4917-BA72-83378AD6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8E605-29BD-4F10-881B-122FA76C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3.jpeg" /><Relationship Id="rId4" Type="http://schemas.openxmlformats.org/officeDocument/2006/relationships/image" Target="../media/image12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6.jpeg" /><Relationship Id="rId4" Type="http://schemas.openxmlformats.org/officeDocument/2006/relationships/image" Target="../media/image23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26032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市场调研与营销策略方案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市场调研可以帮助企业了解竞争对手的产品特点、市场份额、营销策略等，从而制定有针对性的竞争策略。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通过市场调研，企业可以了解目标市场的需求状况，包括消费者的购买意愿、购买能力和消费习惯等，为企业制定营销策略提供重要依据。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通过市场调研，企业可以发现新的市场机会和潜在的市场风险，为企业决策提供参考。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针对目标市场的消费者进行调研，了解他们的需求、购买行为、消费心理等。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行业趋势调研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对竞争对手的产品、价格、渠道、促销等方面进行调研，以制定有效的竞争策略。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关注所在行业的发展动态、政策法规、技术创新等，以把握市场发展趋势。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采用问卷调查、访谈、观察等多种调研方法，确保数据的准确性和全面性。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明确调研目标、设计调研方案、实施调研、数据处理与分析、撰写调研报告等步骤，确保调研工作的顺利进行。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分析历史数据，预测行业未来发展趋势，评估市场潜力。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关注行业内技术创新动态，了解新技术对市场格局的影响。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研究相关政策法规对行业发展的影响，把握政策导向。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调查主要竞争对手的市场份额，了解市场集中度。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分析竞争对手的产品、价格、渠道和促销策略，评估其竞争优势。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识别潜在进入者及其可能带来的竞争压力。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细分消费者市场，明确目标消费者群体及其特点。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消费者偏好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调查消费者对产品、品牌、服务等方面的偏好，了解消费者需求。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分析消费者的购买决策过程、购买频率和购买渠道，为营销策略提供依据。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根据不同地区、城市、气候等条件划分市场。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根据年龄、性别、收入、教育程度等因素划分市场。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根据消费者性格、生活方式、价值观等因素划分市场。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根据购买习惯、品牌忠诚度、使用频率等因素划分市场。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地理位置细分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人口统计细分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心理特征细分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行为特征细分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分析目标市场的规模、增长率、竞争状况等。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了解目标消费者的需求、购买行为、心理特征等。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确定目标消费者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了解竞争对手的产品、价格、渠道、促销等策略。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服务差异化定位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通过创新产品功能、设计、品质等方面，与竞争对手区分开来。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提供优质的售前、售中、售后服务，增强消费者购买意愿和忠诚度。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塑造独特的品牌形象，提升消费者对品牌的认知度和好感度。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根据目标消费者的购买能力和竞争对手的价格水平，制定合理的价格策略。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https://d.book118.com/487026032100006031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2024-09-03T17:10:20.684</cp:lastPrinted>
  <dcterms:created xsi:type="dcterms:W3CDTF">2024-09-03T09:10:20Z</dcterms:created>
  <dcterms:modified xsi:type="dcterms:W3CDTF">2024-09-03T09:10:22Z</dcterms:modified>
</cp:coreProperties>
</file>