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2003F-6DE8-4251-89DA-B049F08AE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49BFB-ECB9-40FE-BACA-216FB309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792D-4521-435D-AC04-263FD7F5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A5EC7-9E61-4AA6-9A1E-94F325F06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B39B0-F041-4A6A-B5AB-C67613D10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A87D3-794F-43D8-9A43-07CC6CBD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AE7D1-A52C-4301-BCB2-32D23057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935F9-64ED-47FC-AAE3-9669AAF43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20AEB-9C61-4618-A283-373B5D24B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F5772-B2A3-4E66-BDA1-F1D56525A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9588A-08B2-46BF-930F-2BBB8136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604115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专题讨论法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专题选择与确定原则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组织实施过程管理要点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参与者角色定位与职责划分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信息收集、整理与反馈机制构建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专题讨论法是指针对某一特定主题或问题，组织相关人员进行深入讨论、交流观点，以达到解决问题、提升认识的目的的一种讨论方法。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具有针对性强、参与度高、互动性强、深入探讨问题等显著特点。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19" r="334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15" r="312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专题讨论法起源于古代的辩论和议事制度，如古希腊的议会辩论和中国的朝议等，是现代民主决策和科学决策的重要手段之一。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随着现代社会科学技术的进步和民主政治的发展，专题讨论法在决策、教育、科研等领域得到了广泛应用和不断发展。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专题讨论法起源与发展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708" r="20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专题讨论法广泛应用于政治、经济、文化、教育、科研等领域，如政策制定、企业管理、学术研讨、课堂教学等。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专题讨论法对于提高决策水平、促进知识创新、培养批判性思维、增强团队协作能力等方面具有重要价值。同时，它也有助于推动社会民主化进程和提升公众参与度。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专题选择与确定原则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可以从实际问题、热点事件、学术研究领域等多方面获取专题灵感。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专题应具有代表性、针对性、可操作性和一定的前瞻性，能够引发深入讨论和思考。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专题来源及筛选标准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专题讨论应明确讨论目标，确保讨论内容紧扣主题，避免偏离方向。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需求导向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根据参与者的需求和兴趣，确定专题内容和讨论形式，提高参与度和讨论效果。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明确目标和需求导向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参与者意愿和兴趣考虑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参与者意愿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在选择专题时，应充分征求参与者的意见，确保专题符合大多数人的期望和需求。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兴趣考虑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专题应具有吸引力和趣味性，能够激发参与者的讨论热情和积极性。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组织实施过程管理要点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确定讨论的具体主题和要达到的目标，确保所有参与者对讨论内容有清晰的认识。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明确讨论主题和目的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筛选合适的参与者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准备必要的讨论材料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安排合适的场地和时间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根据讨论主题和目的，挑选具备相关经验和知识的参与者，保证讨论的质量和效果。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提前准备好与讨论主题相关的资料、数据、案例等，为参与者提供充分的信息支持。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选择适合讨论的场地，确保环境舒适、设备齐全；同时合理安排讨论时间，避免与其他重要事项冲突。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前期准备工作安排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鼓励参与者自由发表观点，尊重不同意见，避免出现话语霸权或压制不同声音的现象。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建立平等、开放的讨论氛围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通过提问、引导等方式激发参与者的讨论热情，鼓励他们积极参与、充分表达观点，并形成良好的互动氛围。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促进积极参与和互动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合理把握讨论的进度和节奏，确保每个参与者都有机会发言；同时维护讨论秩序，避免出现混乱或偏离主题的情况。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控制讨论节奏和秩序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现场氛围营造技巧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https://d.book118.com/487026041150006050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2024-09-23T13:37:10.210</cp:lastPrinted>
  <dcterms:created xsi:type="dcterms:W3CDTF">2024-09-23T05:37:10Z</dcterms:created>
  <dcterms:modified xsi:type="dcterms:W3CDTF">2024-09-23T05:37:12Z</dcterms:modified>
</cp:coreProperties>
</file>