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8917EF3-206A-4FC4-8F03-6F4B63C086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492293-951D-4FE1-B484-2117FB39D6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C97C59D-90F6-406F-ABF6-521695CD7B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B26EF69-D5A3-4555-AC4C-BE9C8C221F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E3046F3-6933-49A5-AC97-CEF4E3D9A5C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6196AB2-A170-48CF-8A88-29C0B0A4EEF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233B045-255A-405B-A53E-30F16E7B784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5782BE-9399-4C97-8E97-70C00C8B61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D4C689-3DC0-4BFF-8DDF-073429EE8B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9DC194-78C5-43BF-8E18-4B84F853F5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B8F75F-BAB6-4B01-9BEB-FCEF58ED3D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8703004600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调试工具Debug的使用及基本指令</a:t>
            </a:r>
          </a:p>
        </p:txBody>
      </p:sp>
      <p:sp>
        <p:nvSpPr>
          <p:cNvPr id="3" name="TextBox 3"/>
          <p:cNvSpPr txBox="1"/>
          <p:nvPr/>
        </p:nvSpPr>
        <p:spPr>
          <a:xfrm>
            <a:off x="581004" y="4871256"/>
            <a:ext cx="3607967" cy="4000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汇报人：AA</a:t>
            </a:r>
          </a:p>
        </p:txBody>
      </p:sp>
      <p:sp>
        <p:nvSpPr>
          <p:cNvPr id="4" name="TextBox 4"/>
          <p:cNvSpPr txBox="1"/>
          <p:nvPr/>
        </p:nvSpPr>
        <p:spPr>
          <a:xfrm>
            <a:off x="581004" y="5480856"/>
            <a:ext cx="3128727"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Debug工具简介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Debug基本指令详解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实战案例：使用Debug调试程序错误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Debug高级功能应用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常见问题及解决方法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Debug工具简介</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Debug定义与功能</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Debug工具是一种用于诊断和修复程序错误的软件工具，它可以帮助开发人员定位、分析和解决代码中的问题。</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功能</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Debug工具提供了多种功能，如单步执行、断点设置、变量监视、内存检查等，以便开发人员能够深入了解程序的运行状态并找出潜在的错误。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GDB</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GNU调试器（GNU Debugger）是一个功能强大的Unix/Linux下的调试工具，支持C、C、Objective-C、Fortran等语言的调试。</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LLDB</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LLDB是Clang项目的一部分，是一个具有可重用组件的调试器，支持C、C、Objective-C等语言的调试。</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Xdebug</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Xdebug是一个用于PHP的调试工具，可以与多种IDE和编辑器配合使用，提供断点、单步执行、变量监视等功能。</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Visual Studio Debugger</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Visual Studio自带的调试器，支持C#、VB.NET、C、JavaScript等多种语言的调试，具有断点、单步执行、变量监视等常用功能。</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常见Debug工具</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在软件开发过程中，Debug工具可以帮助开发人员定位和解决代码中的错误，提高开发效率和代码质量。</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软件开发</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在系统维护过程中，如果遇到程序崩溃或性能问题，可以使用Debug工具进行诊断和分析，找出问题的根源并进行修复。</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系统维护</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在计算机科学和软件工程领域的研究中，Debug工具可以帮助研究人员分析和理解程序的运行行为，从而推动相关理论和技术的发展。</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学术研究</a:t>
            </a:r>
          </a:p>
        </p:txBody>
      </p:sp>
      <p:pic>
        <p:nvPicPr>
          <p:cNvPr id="9" name="Picture 9"/>
          <p:cNvPicPr>
            <a:picLocks noChangeAspect="1"/>
          </p:cNvPicPr>
          <p:nvPr/>
        </p:nvPicPr>
        <p:blipFill>
          <a:blip r:embed="rId2"/>
          <a:srcRect l="16675" r="16675"/>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适用范围与场景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Debug基本指令详解</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在需要暂停执行的代码行设置断点，以便逐步执行程序。在大多数调试工具中，可以通过单击代码行号或使用快捷键来设置断点。</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设置断点</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当不再需要某个断点时，可以将其取消。通常可以通过再次单击代码行号或使用相应的快捷键来完成取消操作。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取消断点</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断点设置与取消</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单步执行</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在断点处暂停程序执行后，可以使用单步执行功能逐行执行代码。这样可以观察程序在每一行代码执行后的状态变化。</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跳过</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当遇到函数调用或循环等结构时，可以使用跳过功能直接执行到下一行代码，而不进入函数内部或循环体内部。</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单步执行与跳过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在程序暂停执行时，可以查看当前作用域内所有变量的值。这有助于了解程序状态并定位问题。</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表达式求值</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在调试过程中，可以对任意表达式进行求值，以便验证程序逻辑或计算中间结果。</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查看变量值</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查看变量值与表达式求值</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887197" y="368596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973117" y="294616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64389" y="2293221"/>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7175869" y="1575144"/>
            <a:ext cx="957459" cy="1913762"/>
          </a:xfrm>
          <a:custGeom>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3689807" y="4081438"/>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A</a:t>
            </a:r>
          </a:p>
        </p:txBody>
      </p:sp>
      <p:sp>
        <p:nvSpPr>
          <p:cNvPr id="7" name="TextBox 7"/>
          <p:cNvSpPr txBox="1"/>
          <p:nvPr/>
        </p:nvSpPr>
        <p:spPr>
          <a:xfrm>
            <a:off x="4844656" y="336153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B</a:t>
            </a:r>
          </a:p>
        </p:txBody>
      </p:sp>
      <p:sp>
        <p:nvSpPr>
          <p:cNvPr id="8" name="TextBox 8"/>
          <p:cNvSpPr txBox="1"/>
          <p:nvPr/>
        </p:nvSpPr>
        <p:spPr>
          <a:xfrm>
            <a:off x="5930576" y="2688699"/>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C</a:t>
            </a:r>
          </a:p>
        </p:txBody>
      </p:sp>
      <p:sp>
        <p:nvSpPr>
          <p:cNvPr id="9" name="TextBox 9"/>
          <p:cNvSpPr txBox="1"/>
          <p:nvPr/>
        </p:nvSpPr>
        <p:spPr>
          <a:xfrm>
            <a:off x="7021848" y="1970621"/>
            <a:ext cx="876300" cy="10763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6300" b="1">
                <a:solidFill>
                  <a:schemeClr val="accent1">
                    <a:alpha val="100000"/>
                  </a:schemeClr>
                </a:solidFill>
                <a:latin typeface="Microsoft Yahei"/>
                <a:ea typeface="Microsoft Yahei"/>
                <a:cs typeface="Microsoft Yahei"/>
              </a:rPr>
              <a:t>D</a:t>
            </a:r>
          </a:p>
        </p:txBody>
      </p:sp>
      <p:sp>
        <p:nvSpPr>
          <p:cNvPr id="10" name="TextBox 10"/>
          <p:cNvSpPr txBox="1"/>
          <p:nvPr/>
        </p:nvSpPr>
        <p:spPr>
          <a:xfrm>
            <a:off x="264117" y="3897206"/>
            <a:ext cx="3474458"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继续执行</a:t>
            </a:r>
          </a:p>
        </p:txBody>
      </p:sp>
      <p:sp>
        <p:nvSpPr>
          <p:cNvPr id="11" name="TextBox 11"/>
          <p:cNvSpPr txBox="1"/>
          <p:nvPr/>
        </p:nvSpPr>
        <p:spPr>
          <a:xfrm>
            <a:off x="343183" y="4453085"/>
            <a:ext cx="324734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当程序在断点处暂停后，可以使用继续执行功能让程序继续运行到下一个断点或程序结束。</a:t>
            </a:r>
          </a:p>
        </p:txBody>
      </p:sp>
      <p:sp>
        <p:nvSpPr>
          <p:cNvPr id="12" name="TextBox 12"/>
          <p:cNvSpPr txBox="1"/>
          <p:nvPr/>
        </p:nvSpPr>
        <p:spPr>
          <a:xfrm>
            <a:off x="7021848" y="3829597"/>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重启调试</a:t>
            </a:r>
          </a:p>
        </p:txBody>
      </p:sp>
      <p:sp>
        <p:nvSpPr>
          <p:cNvPr id="13" name="TextBox 13"/>
          <p:cNvSpPr txBox="1"/>
          <p:nvPr/>
        </p:nvSpPr>
        <p:spPr>
          <a:xfrm>
            <a:off x="7021848" y="4385476"/>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当需要重新开始调试时，可以使用重启调试功能将程序重置到初始状态并重新执行。</a:t>
            </a:r>
          </a:p>
        </p:txBody>
      </p:sp>
      <p:sp>
        <p:nvSpPr>
          <p:cNvPr id="14" name="TextBox 14"/>
          <p:cNvSpPr txBox="1"/>
          <p:nvPr/>
        </p:nvSpPr>
        <p:spPr>
          <a:xfrm>
            <a:off x="8276238" y="1408158"/>
            <a:ext cx="3434925"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断点管理</a:t>
            </a:r>
          </a:p>
        </p:txBody>
      </p:sp>
      <p:sp>
        <p:nvSpPr>
          <p:cNvPr id="15" name="TextBox 15"/>
          <p:cNvSpPr txBox="1"/>
          <p:nvPr/>
        </p:nvSpPr>
        <p:spPr>
          <a:xfrm>
            <a:off x="8276238" y="1964037"/>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调试工具通常提供断点管理功能，允许用户查看、编辑和删除所有设置的断点。</a:t>
            </a:r>
          </a:p>
        </p:txBody>
      </p:sp>
      <p:sp>
        <p:nvSpPr>
          <p:cNvPr id="16" name="TextBox 16"/>
          <p:cNvSpPr txBox="1"/>
          <p:nvPr/>
        </p:nvSpPr>
        <p:spPr>
          <a:xfrm>
            <a:off x="1309174" y="1453224"/>
            <a:ext cx="3461281"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步入与步出</a:t>
            </a:r>
          </a:p>
        </p:txBody>
      </p:sp>
      <p:sp>
        <p:nvSpPr>
          <p:cNvPr id="17" name="TextBox 17"/>
          <p:cNvSpPr txBox="1"/>
          <p:nvPr/>
        </p:nvSpPr>
        <p:spPr>
          <a:xfrm>
            <a:off x="1043424" y="2035855"/>
            <a:ext cx="3727031"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步入功能允许进入函数内部进行调试，而步出功能则从当前函数返回并继续执行调用者函数的下一行代码。</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其他常用指令介绍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实战案例：使用Debug调试程序错误</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03" b="160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某软件开发团队在开发过程中遇到了一个难以解决的程序错误，导致软件无法正常运行。</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程序在运行过程中出现异常，提示“内存访问错误”，并且无法定位到具体的错误位置。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案例背景及问题描述</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问题描述</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案例背景</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24982"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1156502"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61954" y="1810207"/>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3617"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在开发环境中启动Debug工具，并加载出现问题的程序。</a:t>
            </a:r>
          </a:p>
        </p:txBody>
      </p:sp>
      <p:sp>
        <p:nvSpPr>
          <p:cNvPr id="6" name="TextBox 6"/>
          <p:cNvSpPr txBox="1"/>
          <p:nvPr/>
        </p:nvSpPr>
        <p:spPr>
          <a:xfrm>
            <a:off x="525002"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启动Debug</a:t>
            </a:r>
          </a:p>
        </p:txBody>
      </p:sp>
      <p:sp>
        <p:nvSpPr>
          <p:cNvPr id="7" name="AutoShape 7"/>
          <p:cNvSpPr/>
          <p:nvPr/>
        </p:nvSpPr>
        <p:spPr>
          <a:xfrm>
            <a:off x="3311581"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2700000">
            <a:off x="4043101"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370216"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在程序中设置断点，以便在程序执行到特定位置时暂停执行。通过设置断点，可以逐步跟踪程序的执行过程。</a:t>
            </a:r>
          </a:p>
        </p:txBody>
      </p:sp>
      <p:sp>
        <p:nvSpPr>
          <p:cNvPr id="10" name="TextBox 10"/>
          <p:cNvSpPr txBox="1"/>
          <p:nvPr/>
        </p:nvSpPr>
        <p:spPr>
          <a:xfrm>
            <a:off x="3411600"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设置断点</a:t>
            </a:r>
          </a:p>
        </p:txBody>
      </p:sp>
      <p:sp>
        <p:nvSpPr>
          <p:cNvPr id="11" name="AutoShape 11"/>
          <p:cNvSpPr/>
          <p:nvPr/>
        </p:nvSpPr>
        <p:spPr>
          <a:xfrm>
            <a:off x="6198179"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2700000">
            <a:off x="6929699"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6256815"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使用Debug工具的单步执行功能，逐条执行程序中的语句，并观察变量的值以及内存的变化情况。</a:t>
            </a:r>
          </a:p>
        </p:txBody>
      </p:sp>
      <p:sp>
        <p:nvSpPr>
          <p:cNvPr id="14" name="TextBox 14"/>
          <p:cNvSpPr txBox="1"/>
          <p:nvPr/>
        </p:nvSpPr>
        <p:spPr>
          <a:xfrm>
            <a:off x="6298199"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单步执行</a:t>
            </a:r>
          </a:p>
        </p:txBody>
      </p:sp>
      <p:sp>
        <p:nvSpPr>
          <p:cNvPr id="15" name="AutoShape 15"/>
          <p:cNvSpPr/>
          <p:nvPr/>
        </p:nvSpPr>
        <p:spPr>
          <a:xfrm>
            <a:off x="9084778"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2700000">
            <a:off x="9816298"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9143413"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当程序出现异常时，可以查看调用栈信息，了解函数调用的层次结构以及当前执行的位置。</a:t>
            </a:r>
          </a:p>
        </p:txBody>
      </p:sp>
      <p:sp>
        <p:nvSpPr>
          <p:cNvPr id="18" name="TextBox 18"/>
          <p:cNvSpPr txBox="1"/>
          <p:nvPr/>
        </p:nvSpPr>
        <p:spPr>
          <a:xfrm>
            <a:off x="9184798"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查看调用栈</a:t>
            </a:r>
          </a:p>
        </p:txBody>
      </p:sp>
      <p:sp>
        <p:nvSpPr>
          <p:cNvPr id="19" name="Freeform 19"/>
          <p:cNvSpPr/>
          <p:nvPr/>
        </p:nvSpPr>
        <p:spPr>
          <a:xfrm>
            <a:off x="4283378" y="1899021"/>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126527" y="1849642"/>
            <a:ext cx="825545" cy="78209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0065807" y="1802042"/>
            <a:ext cx="720182" cy="657840"/>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利用Debug定位错误位置</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分析错误原因并修复程序</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通过观察变量的值以及内存的变化情况，发现程序在访问一个未初始化的指针时出现了异常。这是因为该指针指向的内存地址是随机的，访问该地址会导致内存访问错误。</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分析错误原因</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为了避免出现内存访问错误，需要在使用该指针之前先对其进行初始化，确保其指向一个有效的内存地址。可以在声明指针时将其初始化为NULL，或者在分配内存后再使用指针。</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修复程序</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https://d.book118.com/487030046006006035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2024-09-09T06:00:57.378</cp:lastPrinted>
  <dcterms:created xsi:type="dcterms:W3CDTF">2024-09-08T22:00:57Z</dcterms:created>
  <dcterms:modified xsi:type="dcterms:W3CDTF">2024-09-08T22:00:59Z</dcterms:modified>
</cp:coreProperties>
</file>