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961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67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1B8B1-8390-4BA2-AA31-CD5ECA057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C2F041-C78F-400E-B634-F71AF8E8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A895BB-FD31-4417-AC3C-06ED1BAA4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61545-7D42-40CF-B60E-66C2DDF5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A83360-9DED-4E11-A2BB-6870F2473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ADEAC-38AE-4116-9214-47D7DD5C7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48897-A25F-4C59-A223-1B0901928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69ED5-F8F3-4E59-824D-F97E044B6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DF0DDC-16BF-4FD9-9566-29C286AE3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6479B-906A-42E6-8F06-42EBCA5A8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FBC3A-B568-453C-B31D-9BCD4850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951" r:id="rId2"/>
    <p:sldLayoutId id="2147494952" r:id="rId3"/>
    <p:sldLayoutId id="2147494953" r:id="rId4"/>
    <p:sldLayoutId id="2147494954" r:id="rId5"/>
    <p:sldLayoutId id="2147494955" r:id="rId6"/>
    <p:sldLayoutId id="2147494956" r:id="rId7"/>
    <p:sldLayoutId id="2147494957" r:id="rId8"/>
    <p:sldLayoutId id="2147494958" r:id="rId9"/>
    <p:sldLayoutId id="2147494959" r:id="rId10"/>
    <p:sldLayoutId id="214749496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0054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英雄故事阅读教学设计模板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教学反思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教学过程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002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https://d.book118.com/487030054130006026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英雄故事阅读教学设计模板</vt:lpstr>
      <vt:lpstr>目录</vt:lpstr>
      <vt:lpstr>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2024-08-31T22:15:49.365</cp:lastPrinted>
  <dcterms:created xsi:type="dcterms:W3CDTF">2024-08-31T14:15:49Z</dcterms:created>
  <dcterms:modified xsi:type="dcterms:W3CDTF">2024-08-31T14:15:51Z</dcterms:modified>
</cp:coreProperties>
</file>