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22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87D9C-5385-40AB-8FC4-8DAC8F54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BE67-B671-4D3D-8041-69940427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EBE5-A10B-4CAE-B139-95BC60FB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72C0F-3278-4793-B0F3-83719F1CC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8E7CC-9F0E-49F4-BAE3-FF3ECBB2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A50E5-F0A4-4438-A924-0474B7497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C297D-163B-494C-B2AF-B102B676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72B04-61A1-439C-B707-A1EF0A8C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93A16-D9D9-496C-848C-74903B46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B6FE4-1A3F-4A1A-8384-75A1AB6CD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EEC70-295C-4BF1-8906-EFE2D3C5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12" r:id="rId2"/>
    <p:sldLayoutId id="2147491513" r:id="rId3"/>
    <p:sldLayoutId id="2147491514" r:id="rId4"/>
    <p:sldLayoutId id="2147491515" r:id="rId5"/>
    <p:sldLayoutId id="2147491516" r:id="rId6"/>
    <p:sldLayoutId id="2147491517" r:id="rId7"/>
    <p:sldLayoutId id="2147491518" r:id="rId8"/>
    <p:sldLayoutId id="2147491519" r:id="rId9"/>
    <p:sldLayoutId id="2147491520" r:id="rId10"/>
    <p:sldLayoutId id="21474915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006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群文阅读教学设计中的诚信教育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https://d.book118.com/487030061130006026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群文阅读教学设计中的诚信教育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2024-08-31T22:15:50.017</cp:lastPrinted>
  <dcterms:created xsi:type="dcterms:W3CDTF">2024-08-31T14:15:50Z</dcterms:created>
  <dcterms:modified xsi:type="dcterms:W3CDTF">2024-08-31T14:15:51Z</dcterms:modified>
</cp:coreProperties>
</file>