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AD603-158C-44F3-955F-AC313F67A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02DF6-4BF3-43ED-B892-A4EC06E84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A1017-C76A-40D5-99AD-C1D84BFB7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1A9F3-4644-467A-866B-2730C3A92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343777-D4E8-47B2-B1E8-B158B9242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63278B-384C-4F37-A5F6-DA12262D2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8DBBE2-7F8D-4DFE-B279-94F4E6CAA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90529-EFDE-42EC-896B-50DC64E70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E5CE3-FA08-42C0-852E-A3BDFFAB7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92055-7D90-40EC-93A5-F7FCB5367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F28E0-9575-47A4-AB66-241E65D18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30061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导尿护理操作培训课件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导尿护理操作概述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导尿护理操作技巧与要点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导尿护理操作案例分析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导尿护理操作培训总结与展望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导尿护理操作概述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63" r="200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导尿是一种通过尿道插入导尿管，以引流尿液或向膀胱内注药的操作。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导尿主要用于解除尿潴留、收集无菌尿液、进行膀胱灌注治疗等。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373" b="233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尿潴留、排尿困难、尿道损伤、尿道狭窄、膀胱出血、膀胱肿瘤等。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急性尿道炎、急性前列腺炎、尿道狭窄、尿道损伤等。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导尿的适应症与禁忌症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轻柔操作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观察尿液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定期更换导尿管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导尿过程中应保持无菌环境，避免感染。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插入导尿管时应轻柔，避免损伤尿道黏膜。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导尿过程中应观察尿液的颜色、量、性质等，以便及时发现异常情况。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导尿管应定期更换，以减少感染的风险。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导尿护理操作流程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评估患者是否需要导尿：根据患者的病情、年龄、性别、意识状态、排尿情况等因素进行评估。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了解患者是否有导尿禁忌症：如尿道狭窄、尿道损伤等。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评估患者的认知和配合程度：了解患者是否了解导尿的目的、过程和注意事项，以及是否能够配合操作。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包括导尿管、引流袋、消毒液、手套等。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其他用物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包括治疗盘、治疗巾、便盆、便盆巾等。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准备用物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核对患者身份和导尿目的，向患者解释操作过程。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对外阴部进行消毒，戴手套，铺治疗巾。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将导尿管插入尿道，放置引流袋，固定引流管。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协助患者摆好体位，暴露外阴部。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11" r="1051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注意事项与并发症处理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注意无菌操作，避免交叉感染。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注意保护患者的隐私和尊严。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注意观察患者的反应和不适，及时处理。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如有并发症发生，如尿道损伤、尿路感染等，应及时处理并报告医生。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导尿护理操作技巧与要点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https://d.book118.com/487030061152006031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2024-09-04T08:04:13.155</cp:lastPrinted>
  <dcterms:created xsi:type="dcterms:W3CDTF">2024-09-04T00:04:13Z</dcterms:created>
  <dcterms:modified xsi:type="dcterms:W3CDTF">2024-09-04T00:04:15Z</dcterms:modified>
</cp:coreProperties>
</file>