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6552E-08F2-4065-9959-782CBBC8B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7FC38-8654-4353-B84F-832ABCF0D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39BE8-FB69-4283-848C-473EC3BA8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E8A8B0-5E88-4691-AD47-7460A5109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B26596-0F8D-4701-AED6-B0BC71086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875D00-8B1E-44B9-AC14-F22B13401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30A3C5-6426-4F78-BC4C-DF46121A5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32DCDB-5B4D-4C8B-9E0E-2A4B698E2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2D66FF-E539-4D97-88F2-7D1F7CF96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BE5E2-DE64-4800-A8DA-34755466F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096EF-00FE-4480-959A-25683ED31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3101403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学校健康活动方案设计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方案背景与目标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活动组织与实施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资源需求与保障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风险评估与应对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效果评估与改进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方案背景与目标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肥胖率上升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当前学生肥胖率呈上升趋势，与不良饮食习惯、缺乏运动等因素有关。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视力问题突出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学生长时间使用电子产品，导致视力问题日益严重，近视率居高不下。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心理压力大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学生学习压力大，焦虑、抑郁等心理问题增多，影响身心健康。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当前学生健康状况分析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通过健康活动，促进学生积极参与体育锻炼，提高身体素质。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提高身体素质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培养良好习惯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583" r="1858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引导学生养成健康的生活习惯，如合理饮食、规律作息等。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通过心理健康教育活动，帮助学生缓解心理压力，培养积极心态。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健康活动的重要性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通过健康饮食和运动，降低学生肥胖率。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875" r="12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886" r="7886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降低肥胖率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引导学生减少使用电子产品时间，定期进行视力检查，改善视力状况。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改善视力状况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加强心理健康教育，提高学生心理素质和应对压力的能力。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提升心理素质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方案设计的目标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晨跑或课间操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体育竞赛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户外拓展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健身俱乐部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体育类活动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7508" r="1750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组织全校学生参与晨跑或课间操，增强身体素质，提高免疫力。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定期举办各类体育竞赛，如篮球、足球、乒乓球等，培养学生运动兴趣和团队协作能力。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组织学生参加户外拓展活动，如徒步、野营等，锻炼学生意志力和耐力。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设立校园健身俱乐部，提供多样化的健身器材和课程，满足学生个性化需求。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讲解合理膳食搭配、营养摄入等方面的知识，引导学生养成健康饮食习惯。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健康饮食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传授常见疾病的预防措施和应对方法，提高学生自我保护意识。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疾病预防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开展心理健康教育，帮助学生认识和解决心理问题，培养积极心态。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讲解交通安全、防火防灾等方面的知识，提高学生安全意识。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健康知识讲座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提供一对一的心理咨询，帮助学生解决个人困惑和焦虑。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个体咨询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团体辅导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心理测评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组织心理辅导小组，通过互动交流、角色扮演等形式，培养学生社交能力和团队协作精神。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利用专业心理测评工具，帮助学生了解自己的性格、情绪等方面特点。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提供心理疏导服务，帮助学生缓解学习压力和情绪波动。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心理健康辅导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通过校园广播、海报等形式，宣传营养知识和健康饮食的重要性。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营养知识宣传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在学校食堂提供营养均衡的餐食选择，引导学生养成健康饮食习惯。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营养餐推广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设立营养咨询服务台，为学生提供个性化的饮食建议和营养指导。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营养咨询服务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加强对学校食品卫生的监督和管理，确保学生饮食安全。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食品卫生监督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营养膳食推广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活动组织与实施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明确活动目的，确保活动与学校的教育理念和目标相一致。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确定活动目标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根据目标制定详细的活动计划，包括活动时间、地点、参与人员、预算等。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制定活动计划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根据活动计划，准备所需的物资、场地和人员，确保活动的顺利进行。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资源筹备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活动筹备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设计宣传材料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制作海报、传单、宣传册等宣传材料，吸引学生和家长的关注。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组织宣传活动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举办开放日、主题班会等活动，让学生和家长深入了解活动的意义和内容。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发布宣传信息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通过学校官网、社交媒体、家长群等渠道发布宣传信息，扩大活动影响力。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https://d.book118.com/487031014036006051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2024-09-24T04:37:17.324</cp:lastPrinted>
  <dcterms:created xsi:type="dcterms:W3CDTF">2024-09-23T20:37:17Z</dcterms:created>
  <dcterms:modified xsi:type="dcterms:W3CDTF">2024-09-23T20:37:19Z</dcterms:modified>
</cp:coreProperties>
</file>