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CB291-2BEB-49DE-9EA5-F43DE9F20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76C9C-0BC9-423F-BFA3-05CE5A0E7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52E03-D376-4FF9-BD86-6D05F25AA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E81CD-A68A-4FBA-B2B0-61A4EFF9B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3401C9-D99A-47FC-B6EA-C5D659F5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C3F6F-D3A3-4CA2-A600-D05EA0A1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D7C2A-BA51-4AF4-9A57-D4CF1B04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93932-9797-4F1B-B174-134416474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6160B-3A84-430E-8314-C5B7F30AE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E8DA4-89F8-4E85-959A-8286104B6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09120-FAC7-44D9-B4FA-B8FF402C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1025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母牛断奶后护理常规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断奶前的准备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断奶后护理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断奶后育肥技术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断奶后繁殖管理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断奶前的准备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牛舍应彻底清洁，并使用适当的消毒剂进行消毒，以确保提供一个干净卫生的环境。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542" r="2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通风与采光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确保牛舍有良好的通风和采光，以降低疾病的发生率。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检查牛舍内的饮水设施、饲料槽和床铺，确保它们处于良好的工作状态。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牛舍的准备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25" r="1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在断奶前对母牛进行健康检查，确保它们没有疾病或寄生虫感染。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评估母牛的体重和体况，以确定是否需要补充营养。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体重与体况评估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根据当地疫情，及时为母牛接种相关疫苗。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牛只的准备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饲料计划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根据母牛的营养需求和饲养标准，制定合理的饲料计划。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水源选择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确保提供新鲜、清洁的水源，并定期检查水质。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饲料与水源卫生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保持饲料和水的卫生，避免污染和霉变。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饲料与水源的准备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断奶方法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快速、简单，适用于生产性能较低的母牛。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一次性断奶是将母牛与其犊牛在断奶期完全分离，通常在犊牛达到约6个月龄时进行。这种方法操作简单，但可能对母牛的乳腺健康和生产性能产生影响。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一次性断奶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逐步减少哺乳次数，有助于减轻母牛的应激反应。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分阶段断奶是逐步减少哺乳次数，让母牛逐渐适应断奶的过程。这种方法可以减轻母牛的应激反应，提高生产性能，但需要更多的时间和人力投入。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分阶段断奶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自然断奶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自然过渡，无需人为干预，但可能时间较长。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自然断奶是在母牛的哺乳行为自然停止后进行。这种方法可以减少应激反应，但需要较长时间，且可能影响母牛的生产性能。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断奶后护理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断奶后母牛应提供高质量的饲料，包括青贮饲料、干草、精饲料等，以满足其营养需求。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饲料种类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根据母牛的体重、泌乳量和活动量等，合理控制饲料的投喂量，避免过肥或过瘦。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确保饲料的新鲜、无霉变，并定期检查饲料的质量，以确保母牛的健康。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饲料品质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饲料管理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保持牛舍的清洁、干燥和通风良好，定期清理牛粪和污垢，防止病原菌滋生。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牛舍环境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合理安排母牛的饲养密度，避免过度拥挤，保证每头母牛有足够的空间活动。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饲养密度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提供充足、干净的饮水，保持水源的卫生，避免母牛因缺水而影响健康。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https://d.book118.com/487031025102006031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2024-09-03T18:42:37.233</cp:lastPrinted>
  <dcterms:created xsi:type="dcterms:W3CDTF">2024-09-03T10:42:37Z</dcterms:created>
  <dcterms:modified xsi:type="dcterms:W3CDTF">2024-09-03T10:42:39Z</dcterms:modified>
</cp:coreProperties>
</file>