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EF8FE-F315-4582-ACDD-D529E76A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46168-017A-4945-9AC8-25F1129B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25921-4C90-4AF9-B35B-C099DE0C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1080A-765A-4756-B6EF-2FC1C8F2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D5DBD-A67A-46B5-9584-810AFE15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B300A-83F8-477C-A7DE-821BA44EF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E71E1-AAFA-4A25-B095-7F0178968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7E73C-4455-479B-9788-90490DAF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C3E6E-1992-4689-96FD-30813219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D26F5-0F6F-46EF-BF0D-350B47A7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FD784-288E-449E-80B7-89D60F59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1042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Professional English courseware Accounting major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Accounting Fundamentals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financial accounting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management accounting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Tax accounting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international accounting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Accounting Fundamentals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理解会计的定义和角色是学习会计专业的基础。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会计是一种经济管理活动，旨在通过记录、核算和监督企业的经济业务，为企业内外部利益相关者提供有用的财务信息。会计在企业管理、决策和外部监管中发挥着重要作用。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Accounting Definition and Role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会计要素和原则是构建财务报表的基础。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包括资产、负债、所有者权益、收入和费用。这些要素在财务报表中反映了企业的财务状况、经营成果和现金流量。会计原则包括可靠性、相关性、可理解性、可比性、实质重于形式、重要性、谨慎性和及时性等，是指导会计实务的重要准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Accounting Elements and Principles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会计主体和财务报表是企业财务报告的核心。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主体是指企业或组织，是会计工作的对象。财务报表包括资产负债表、利润表、现金流量表和所有者权益变动表等，用于反映企业的财务状况、经营成果和现金流量。这些报表为企业内部管理决策和外部投资者提供了重要的信息来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Accounting subjects and statements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financial accounting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Accounting for fixed assets includes recording the purchase, depreciation, and disposal of assets that are expected to have useful lives of more than one year.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Current assets include cash, accounts receivable, inventory, and prepaid expenses. They are assets that are expected to be converted into cash or used up within one year.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Fixed Assets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Current Assets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accounting for assets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Liabilities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Liabilities are obligations that a company must fulfill in the future. They include short-term and long-term liabilities.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Borrowing and Interest Expense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Accounting for borrowing and interest expense involves recording the borrowing of funds and the interest associated with those funds.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Liability accounting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98" r="289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Contributed Capital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Contributed capital is the initial investment of shareholders in the company. It includes common stock, preferred stock, and additional paid-in capital.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Retained Earnings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Retained earnings represent the cumulative net income or loss of the company after dividends have been paid to shareholders.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Accounting for owner's equity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Revenue Recognition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Revenue recognition is the process of recording revenue when it is earned rather than when it is received.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Cost of Goods Sold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cost of goods sold is the cost of the items that a company sells during a period. It is subtracted from revenue to determine gross profit.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Revenue and expense accounting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Profit accounting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Gross profit is revenue minus the cost of goods sold. It represents the profit earned from the sale of goods before considering other expenses.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Gross Profit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Net income is the profit remaining after all expenses have been deducted from revenue. It represents the total amount of profit earned during a period.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Net Income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management accounting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Cost Management and Accounting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Assigning costs to products or services based on their actual usage or activity for more accurate costing.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Activity-Based Costing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Detailed classification of costs into fixed, variable, and mixed costs for accurate management accounting.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Cost Classification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Identifying the relationship between costs, volume, and profit to determine optimal production levels.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Cost-Volume-Profit Analysis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Forecasting Techniques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Using statistical and qualitative methods to predict future financial trends and outcomes.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Budget Control and Monitoring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Regularly monitoring budget execution and making adjustments to ensure financial targets are met.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Budget Preparation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Preparing financial budgets for the short-term and long-term future of the organization.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Budget and Forecast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https://d.book118.com/487031042133006026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2024-08-31T23:29:55.316</cp:lastPrinted>
  <dcterms:created xsi:type="dcterms:W3CDTF">2024-08-31T15:29:55Z</dcterms:created>
  <dcterms:modified xsi:type="dcterms:W3CDTF">2024-08-31T15:29:57Z</dcterms:modified>
</cp:coreProperties>
</file>