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7F6BE-49D0-481D-B0A0-7D659815A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9934C-18F5-4C14-ADE7-A75F4FE6A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47EEC-800D-46B1-AB8C-537545997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0B6D5-32C6-4AD3-B402-B54CF005F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2BE75-8293-4F61-862D-EAED4DD36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45D954-531B-49E9-B792-26F205D49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CE0F14-3ACE-4EA9-8D8F-1E62892836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C4D923-FEBB-42E7-97D5-9E68164C1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5A292-0E81-42E9-B374-F141847AB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D9E61-9C48-422E-A4F4-5ED220A0F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13CABD-0A0C-4183-AF44-6B38EE659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032034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动起来健康成长中学寒假促进孩子健康成长教案课件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寒假健康成长的全面解读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动起来：寒假锻炼计划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健康饮食：寒假营养指导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心理健康关怀与指导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家庭互动与社会实践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通过寒假期间的健康教育，使学生更加关注自身健康，了解健康的重要性。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提高学生健康意识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通过科学合理的寒假安排，让学生在假期中保持良好的作息和锻炼习惯，促进身心健康发展。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促进学生身心健康发展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通过引导学生制定寒假健康计划，培养其自主管理能力和自我约束能力。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培养学生自主管理能力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寒假期间，学生可以从繁重的学业中暂时解脱出来，充分利用这段时间调整身心状态，为下学期的学习和生活做好准备。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寒假是调整身心的好时机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寒假期间，学生有充足的时间进行体育锻炼，增强体质，提高免疫力，为健康成长打下基础。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寒假是锻炼身体的黄金时期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寒假期间，学生可以养成良好的作息、饮食和锻炼习惯，这些习惯将对其一生的健康产生积极影响。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寒假是培养健康习惯的关键阶段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寒假对于孩子健康成长的重要性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寒假健康成长的全面解读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均衡摄入蛋白质、碳水化合物、脂肪、维生素和矿物质等营养素，避免偏食和暴饮暴食。增加蔬菜、水果和全谷物的摄入，减少高糖、高盐和高脂肪食品的摄入。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适度锻炼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每天至少进行60分钟的中等强度有氧运动，如快走、跑步、游泳等。同时，结合力量训练和柔韧性训练，如俯卧撑、仰卧起坐、瑜伽等，提高身体素质。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保证充足的睡眠时间，避免熬夜和不良的睡眠习惯。合理安排学习和休息时间，避免长时间连续使用电子产品。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身体健康：合理饮食与适度锻炼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75" r="238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学会识别和控制自己的情绪，通过沟通、表达、寻求帮助等方式处理负面情绪。培养积极的心态，关注自己的优点和成就，增强自信心。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了解压力来源和影响，学会采取积极应对策略。通过运动、音乐、阅读等方式缓解压力，保持心情愉悦。同时，建立良好的人际关系，获得社会支持。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压力缓解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如有需要，可寻求专业心理辅导帮助，解决心理问题和增强心理健康。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心理健康：情绪管理与压力缓解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建立良好的亲子关系，增进家庭成员之间的沟通和理解。积极参与家庭活动，承担家庭责任和义务，培养家庭责任感和团队精神。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8333" b="833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学会与人相处和合作，尊重他人和多元文化。通过参加社区活动、志愿服务等方式拓展社交圈子，提高社交技能。同时，正确处理人际冲突和矛盾，维护良好的人际关系。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积极参加社会实践活动和志愿服务活动，了解社会现象和问题。通过实践锻炼自己的能力和素质提高自己的社会责任感和使命感。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社会适应：家庭关系与人际交往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动起来：寒假锻炼计划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677" b="2767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57" b="8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制定个性化的锻炼计划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评估孩子的身体状况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在制定锻炼计划前，首先要了解孩子的身体状况，包括身高、体重、BMI指数等，以及是否存在慢性疾病或运动禁忌症。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明确锻炼目标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与孩子一起讨论并制定明确的锻炼目标，如提高心肺功能、增强肌肉力量、改善柔韧性等。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个性化锻炼方案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根据孩子的年龄、性别、兴趣爱好和锻炼目标，制定个性化的锻炼方案，包括运动类型、频率、时间和强度等。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如慢跑、游泳、骑自行车等，有助于提高心肺功能和耐力。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如举重、俯卧撑、仰卧起坐等，有助于增强肌肉力量和耐力。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如瑜伽、舞蹈、体操等，有助于提高身体柔韧性和协调性。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如单脚站立、走平衡木等，有助于提高身体平衡能力。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平衡性训练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25773" r="2577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选择适合的锻炼项目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根据孩子的身体状况和锻炼目标，控制运动强度，避免过度疲劳和受伤。建议采用中等强度的运动，即运动时能够正常说话但不能唱歌的状态。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根据孩子的日程安排和锻炼项目的特点，合理安排锻炼时间，如每天30分钟到1小时不等的锻炼时间。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休息与恢复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在锻炼过程中要合理安排休息和恢复时间，避免连续进行高强度的运动。同时要保证充足的睡眠和饮食营养，促进身体恢复和健康成长。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合理安排锻炼时间与强度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健康饮食：寒假营养指导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https://d.book118.com/487032034016006035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2024-09-09T08:50:24.485</cp:lastPrinted>
  <dcterms:created xsi:type="dcterms:W3CDTF">2024-09-09T00:50:24Z</dcterms:created>
  <dcterms:modified xsi:type="dcterms:W3CDTF">2024-09-09T00:50:26Z</dcterms:modified>
</cp:coreProperties>
</file>