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312D5-1609-4493-9E3A-F9A1C2AB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C106B-F9FD-4C8E-9603-92DF3206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D04F7-CBCF-450E-80B9-69EC05FF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78B93-4606-48D1-A044-BDAE45AE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B0DB17-260D-431B-8E50-FA9188E4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EF6847-AB85-416C-9A79-8594DF53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43910-7B42-4081-979A-B9AE4E10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0FD0D-52EA-4395-AFF5-7F8503DB4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8EB22-AE4F-4EF0-AF61-D565194C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45F2D-0C52-4849-AFC0-C495FD7A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E3A59-8A7C-4207-82AA-C12135531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314504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XX行业产品差异化与创新研发方向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创新研发方向探索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差异化与创新研发结合实践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XX行业市场规模不断扩大，增长率持续保持较高水平。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随着消费者需求升级和科技进步，行业市场规模有望继续扩大。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新兴市场和发展中经济体为行业增长提供了广阔的空间和机遇。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XX行业竞争激烈，市场集中度逐渐提高。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主要参与者包括国内外知名品牌和新兴创新企业。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竞争焦点集中在产品创新、品质提升、营销策略等方面。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国家政策法规对XX行业发展具有重要影响。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相关政策法规不断完善，推动行业向规范化、标准化方向发展。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政策法规的变化对行业内的企业竞争格局和市场格局产生深远影响。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XX行业将继续保持快速增长，市场规模不断扩大。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新技术、新材料的应用将推动行业创新和产品升级。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行业将呈现多元化、个性化、智能化等发展趋势。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环保、可持续发展等理念将成为行业发展的重要方向。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853" r="388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在产品、服务、品牌等方面与竞争对手形成明显区别，以满足消费者独特需求。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在激烈的市场竞争中，差异化有助于提升产品吸引力，树立品牌形象，提高市场份额和盈利能力。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根据消费者需求、购买行为等因素将市场划分为不同群体，以便更精准地满足目标客户需求。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在细分市场中，通过强调产品独特性和优势，确立产品在消费者心目中的独特地位。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1" r="176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深入分析目标客户需求，发掘产品独特功能和优势，形成独特卖点。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独特卖点挖掘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通过广告、公关、社交媒体等多种渠道宣传产品独特卖点，提高品牌知名度和美誉度。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宣传策略制定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独特卖点打造与宣传策略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某手机品牌通过创新设计和技术研发，打造出具有独特外观和卓越性能的手机产品，成功吸引消费者关注。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某家居品牌注重环保理念，推出采用环保材料制成的家居产品，满足消费者对绿色生活的追求。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某食品企业针对不同消费群体推出多款口味独特、营养丰富的食品，满足不同消费者口味和健康需求。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案例分析：成功实现产品差异化的企业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创新研发方向探索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聚焦行业关键技术，提升自主创新能力，形成技术壁垒。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加大核心技术研发力度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积极引进国际先进技术，通过消化吸收再创新，提升行业整体技术水平。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持续加大研发投入，确保研发经费占企业销售收入的比重逐年提升。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强化研发投入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技术创新与研发投入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加强与高校、科研机构的产学研合作，推动科技成果转化和应用。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整合内外部资源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充分利用企业内部资源，同时积极寻求外部资源，如政府支持、社会资本等，为创新研发提供有力保障。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寻求与其他行业的合作机会，共同研发新产品或技术，实现资源共享和优势互补。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对研发成果及时申请专利保护，确保企业知识产权不受侵犯。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强化知识产权管理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建立完善的知识产权管理制度，加强知识产权的创造、保护和运用。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推动知识产权转化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积极推动知识产权的转化和应用，将知识产权转化为实际生产力，提升企业核心竞争力。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知识产权保护及运用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https://d.book118.com/487033145046006044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2024-09-18T14:47:04.298</cp:lastPrinted>
  <dcterms:created xsi:type="dcterms:W3CDTF">2024-09-18T06:47:04Z</dcterms:created>
  <dcterms:modified xsi:type="dcterms:W3CDTF">2024-09-18T06:47:06Z</dcterms:modified>
</cp:coreProperties>
</file>