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CED53-C9C4-4A6C-8B92-E383C17D9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B6627-E567-4365-AE3C-62DF6DB6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96588-7678-406B-AE32-713DAEFBC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9C7EB-4B62-4059-9E2D-55FF72A7F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270104-1BF4-4F61-8FF4-DC0E87BAA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3C331E-393D-422D-91FA-127360EDA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B3FCD-9B70-485F-9137-009359CC0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E6065-543C-4EC3-8956-9983AAA3D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B40A3-69BE-4476-949E-6CBEC268D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F9F8B-EABF-432E-8EB1-0125B69D7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35D72-EA4E-4F4A-9B65-0EEAEC38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4053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个社交媒体行业中的关键趋势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用户行为与需求变化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内容创作与传播方式变革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社交媒体平台功能与服务创新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社交媒体行业法规政策环境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社交媒体行业商业模式创新探索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随着移动互联网的普及，社交媒体用户规模不断扩大，用户活跃度持续提高。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社交媒体行业在广告、电商、内容付费等领域的商业化探索不断深入，市场规模持续增长。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606" b="560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社交媒体已成为人们日常生活中不可或缺的一部分，改变了人们获取信息、交流互动的方式。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根据市场研究机构的数据，社交媒体市场规模不断扩大，预计未来几年将保持稳健增长。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随着短视频、直播等新兴社交形式的兴起，社交媒体市场的增长点将更加多元化。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社交媒体行业的商业化模式不断创新，广告、电商等变现手段日益成熟，将进一步推动市场规模的增长。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877" b="178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873" b="19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社交媒体行业竞争激烈，头部平台占据主导地位，但新兴平台也在不断涌现。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主要参与者包括Facebook、Twitter、Instagram等国际知名平台，以及微信、微博、抖音等国内领先平台。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各平台在功能定位、用户群体、内容生态等方面存在差异，形成了各具特色的竞争格局。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用户行为与需求变化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社交媒体用户以年轻人为主，他们活跃、开放、多元化，对新鲜事物和个性化需求有较高追求。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不同地域的用户呈现出不同的文化、价值观和消费习惯，对社交媒体内容的需求也存在差异。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用户基于共同的兴趣、爱好或经历形成不同的社群，在社交媒体上互动和交流。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短视频和直播等视频形式在社交媒体上越来越受欢迎，用户更倾向于观看和分享视频内容。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用户希望获得符合自己兴趣和需求的内容推荐，对个性化服务的需求不断增加。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随着智能手机的普及，越来越多的用户通过移动设备访问社交媒体，随时随地获取信息和交流。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用户使用习惯与偏好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用户渴望在社交媒体上获得更丰富、更有趣的互动体验，例如虚拟现实、增强现实等技术应用。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用户对社交媒体内容的质量要求越来越高，优质、原创、有价值的内容更容易获得用户的关注和认可。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随着用户对个人数据安全和隐私保护意识的提高，社交媒体平台需要加强数据保护措施，保障用户权益。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用户需求变化及趋势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内容创作与传播方式变革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音频内容回归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播客、语音消息等音频内容在社交媒体上逐渐受到重视，为用户提供更多元化的内容消费方式。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交互式内容流行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互动游戏、AR/VR体验等交互式内容在社交媒体上越来越流行，提高用户参与度和沉浸感。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视频内容崛起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随着5G技术的普及和网速提升，视频内容在社交媒体上越来越受欢迎，包括短视频、直播、长视频等多种形式。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内容类型多样化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59" r="100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数据分析工具能够帮助创作者深入了解用户需求和行为，优化内容策略，提高内容传播效果。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AI辅助创作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人工智能技术在内容创作领域的应用逐渐普及，如智能写作、语音合成、图像生成等，提高了内容生产效率和质量。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跨平台内容管理工具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为方便创作者在多平台发布和管理内容，跨平台内容管理工具不断涌现，实现了内容的统一管理和多平台分发。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内容创作工具创新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社交媒体平台通过整合不同功能和服务，为用户提供一站式的内容消费体验，同时也为创作者提供更多传播渠道。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意见领袖（KOL）和网红在社交媒体上的影响力逐渐增强，成为品牌合作和推广的重要渠道。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KOL与网红营销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不同社交媒体平台之间通过合作与共享，实现内容的互通有无，扩大了内容的传播范围和影响力。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跨平台合作与共享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内容传播渠道拓展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社交媒体平台功能与服务创新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https://d.book118.com/487034053201006045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2024-09-20T21:16:23.310</cp:lastPrinted>
  <dcterms:created xsi:type="dcterms:W3CDTF">2024-09-20T13:16:23Z</dcterms:created>
  <dcterms:modified xsi:type="dcterms:W3CDTF">2024-09-20T13:16:25Z</dcterms:modified>
</cp:coreProperties>
</file>