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020C2-6031-47E1-B450-C223337A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4C115-897E-4329-9A73-CF417F52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C6EC4-3AF8-4BA4-A547-55106F9F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CD8F8-16CA-4A3E-BC2F-AF2DEED1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C06830-A25D-45AE-9F27-A2898282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7B6B5-AB4F-4E12-B2EB-5A52BC42E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94692-2030-4781-9915-0ED60B2BA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2CA79-C22C-41C9-8F64-5B343E84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00D8A-7786-4B84-BC82-297D7717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3FBE3-6117-4C51-B9C0-47C238E9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9EDDD-EEF3-4DB5-8354-7DD9A6C5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48" r:id="rId2"/>
    <p:sldLayoutId id="2147484349" r:id="rId3"/>
    <p:sldLayoutId id="2147484350" r:id="rId4"/>
    <p:sldLayoutId id="2147484351" r:id="rId5"/>
    <p:sldLayoutId id="2147484352" r:id="rId6"/>
    <p:sldLayoutId id="2147484353" r:id="rId7"/>
    <p:sldLayoutId id="2147484354" r:id="rId8"/>
    <p:sldLayoutId id="2147484355" r:id="rId9"/>
    <p:sldLayoutId id="2147484356" r:id="rId10"/>
    <p:sldLayoutId id="21474843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26" Type="http://schemas.openxmlformats.org/officeDocument/2006/relationships/tags" Target="../tags/tag203.xml" /><Relationship Id="rId27" Type="http://schemas.openxmlformats.org/officeDocument/2006/relationships/tags" Target="../tags/tag204.xml" /><Relationship Id="rId28" Type="http://schemas.openxmlformats.org/officeDocument/2006/relationships/tags" Target="../tags/tag205.xml" /><Relationship Id="rId29" Type="http://schemas.openxmlformats.org/officeDocument/2006/relationships/tags" Target="../tags/tag206.xml" /><Relationship Id="rId3" Type="http://schemas.openxmlformats.org/officeDocument/2006/relationships/tags" Target="../tags/tag180.xml" /><Relationship Id="rId30" Type="http://schemas.openxmlformats.org/officeDocument/2006/relationships/tags" Target="../tags/tag207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4143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加油站能源利用效率提高措施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引言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提高加油站能源利用效率的必要性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提高加油站能源利用效率的措施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实施效果和评估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结论和建议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加油站能源利用效率提高的必要性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国内外加油站能源利用效率现状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提高加油站能源利用效率的意义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加油站能源利用效率提高的挑战与机遇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加油站能源利用现状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加油站能源消耗情况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能源利用效率低的原因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提高能源利用效率的必要性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加油站能源利用效率提高的措施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提高加油站能源利用效率的必要性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能源消耗大</a:t>
            </a:r>
            <a:endParaRPr lang="zh-CN" altLang="en-US"/>
          </a:p>
        </p:txBody>
      </p:sp>
      <p:sp>
        <p:nvSpPr>
          <p:cNvPr id="104940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加油站能源消耗现状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能源消耗大的原因分析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提高加油站能源利用效率的必要性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降低加油站能源消耗的措施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环境污染严重</a:t>
            </a:r>
            <a:endParaRPr lang="zh-CN" altLang="en-US"/>
          </a:p>
        </p:txBody>
      </p:sp>
      <p:sp>
        <p:nvSpPr>
          <p:cNvPr id="10494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加油站能源利用效率低导致大量能源浪费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提高加油站能源利用效率是可持续发展的需要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提高加油站能源利用效率有助于减少环境污染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加油站排放的废气、废水等对环境造成污染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经济效益低</a:t>
            </a:r>
            <a:endParaRPr lang="zh-CN" altLang="en-US"/>
          </a:p>
        </p:txBody>
      </p:sp>
      <p:sp>
        <p:nvSpPr>
          <p:cNvPr id="10495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加油站能源利用效率低导致成本高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提高能源利用效率可以增加加油站利润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提高能源利用效率可以提高市场竞争力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提高能源利用效率可以降低运营成本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64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提高加油站能源利用效率的措施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https://d.book118.com/487034143036006051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加油站能源利用效率提高措施</vt:lpstr>
      <vt:lpstr>目录</vt:lpstr>
      <vt:lpstr>添加章节标题</vt:lpstr>
      <vt:lpstr>引言</vt:lpstr>
      <vt:lpstr>背景介绍</vt:lpstr>
      <vt:lpstr>加油站能源利用现状</vt:lpstr>
      <vt:lpstr>提高加油站能源利用效率的必要性</vt:lpstr>
      <vt:lpstr>能源消耗大</vt:lpstr>
      <vt:lpstr>环境污染严重</vt:lpstr>
      <vt:lpstr>经济效益低</vt:lpstr>
      <vt:lpstr>提高加油站能源利用效率的措施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2024-09-24T04:38:43.193</cp:lastPrinted>
  <dcterms:created xsi:type="dcterms:W3CDTF">2024-09-23T20:38:43Z</dcterms:created>
  <dcterms:modified xsi:type="dcterms:W3CDTF">2024-09-23T20:38:45Z</dcterms:modified>
</cp:coreProperties>
</file>