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89324-72C6-45E8-8F19-4FEFFB401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20EED-9E82-465F-9D97-8F8F9BAAE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B48FE-DFB9-4FB0-B4D9-20515EEC8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3858F-8F6D-4416-BE59-B7B1DF93B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999388-A67C-4F41-9BAD-3468C6592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376734-80D8-4D3F-869F-24690DEE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49F46-5E08-4EBE-AD4E-2A8D1BC94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9BED2-8C03-4FCE-8AA0-BAF5A3528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52646-77DC-4002-828E-BBEEA4AF9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15ADB-334C-42C3-A13C-DD76D4633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3C594-CADC-4DBF-94BD-2A99BC9B9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36105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大学新生的学科教材与教学方法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大学新生学科教材概述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针对不同专业的教材与教学方法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评价体系建立与完善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教师角色转变与能力提升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面向未来教育改革趋势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大学新生学科教材概述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以电子书籍、在线课程等形式呈现，具有交互性、多媒体性和更新迅速等特点。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针对特定专业领域的教材，如经济学、法学、医学等，强调专业知识的系统性和深度。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涵盖学科基础知识，如数学、物理、化学等，注重理论体系和基本概念的阐述。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包括习题集、实验指导、案例分析等，旨在帮助学生巩固和应用所学知识。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专业教材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基础教材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辅助教材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数字化教材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学科教材种类与特点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符合教学大纲要求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选用的教材应与学校和专业的教学大纲相契合，确保教学内容的完整性和系统性。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适应学生需求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根据学生的知识水平和兴趣爱好选用教材，提高学生的学习兴趣和积极性。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注重教材质量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优先选用内容新颖、体系完整、表述清晰的教材，确保学生获得高质量的学习资源。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鼓励多元化选择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推荐多种不同类型的教材供学生选择，以满足学生个性化的学习需求。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教材选用原则及策略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如《高等数学》、《大学物理》等，注重知识体系的完整性和系统性，例题和习题丰富。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国内经典教材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如《Calculus》、《Physics for Scientists and Engineers》等，强调理论与实践相结合，注重培养学生的思维能力和创新能力。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国外经典教材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国内外经典教材在内容深度、广度、难度以及教学方法等方面存在差异，应根据实际情况选择适合的教材。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国内外经典教材对比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474" r="24474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随着信息技术的发展，数字化教材在高等教育中的普及率越来越高。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数字化教材普及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数字化教材融合了文字、图片、音频、视频等多种媒体形式，为教学提供了更加丰富多样的资源。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多媒体教学资源丰富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数字化教材可以根据学生的学习进度和需求进行个性化定制，提高学生的学习效果。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个性化学习成为可能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数字化教材具有交互性强的特点，可以方便地进行在线测试、讨论和互动，提高学生的学习兴趣和参与度。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互动性增强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数字化教材发展趋势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教学方法与手段探讨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教师主导课堂，通过讲解、演示等方式传授知识。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学生在教师指导下，围绕特定主题展开讨论，促进思考和交流。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学生通过反复练习，巩固所学知识和技能。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传统教学方法回顾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多媒体教学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利用计算机、投影仪等设备，展示文字、图片、视频等多媒体资源，丰富教学内容。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网络教学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借助互联网和在线教育平台，实现远程教学和资源共享。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教学软件应用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利用专业的教学软件，辅助教师进行课堂管理和学生评估。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现代教学手段应用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整合优质的网络教学资源，为学生提供丰富的在线学习材料。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线上学习资源建设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线下课堂互动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436" r="2143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通过小组讨论、案例分析等方式，促进师生之间的交流和互动。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利用教学管理系统，跟踪学生的学习进度和反馈，及时调整教学策略。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线上线下混合式教学实践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学生在课前观看视频、阅读资料等自主学习，课堂上则进行深入的讨论和互动，实现知识内化。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翻转课堂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以小组为单位，围绕真实问题或项目开展探究性学习，培养学生的团队协作和问题解决能力。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项目式学习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通过分析典型案例，引导学生深入理解和掌握相关知识和技能，提高分析和解决问题的能力。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案例式教学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翻转课堂等创新模式尝试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针对不同专业的教材与教学方法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文科类专业注重培养学生的人文素养和批判性思维能力，因此在教材选择上应倾向于经典文学作品、社会历史著作等。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强调人文素养与批判性思维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文科教学应采用多元化的教学方法，如讲座、讨论、案例分析等，以激发学生的思维活力和创造力。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多元化教学方法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文科类专业对学生的语言表达和沟通能力要求较高，因此在教学中应注重培养学生的写作、口语表达等能力。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注重语言表达与沟通能力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文科类专业特点及需求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数学工具与计算能力的培养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理科类专业对学生的数学工具和计算能力要求较高，因此在教学中应注重培养学生的数学建模、数值计算等能力。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强调逻辑思维与实验技能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理科类专业注重培养学生的逻辑思维能力和实验技能，因此在教材选择上应倾向于基础理论著作、实验教程等。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实验教学与科研训练相结合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理科教学应注重实验教学与科研训练的有机结合，以培养学生的实践能力和创新精神。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理科类专业特点及需求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强调工程实践与创新能力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工科类专业注重培养学生的工程实践能力和创新能力，因此在教材选择上应倾向于工程设计手册、技术创新案例等。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项目式学习与产学研合作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工科教学应采用项目式学习、产学研合作等教学模式，以提高学生的实践能力和解决实际问题的能力。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计算机技术与工程软件的应用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工科类专业对学生的计算机技术和工程软件应用能力要求较高，因此在教学中应注重培养学生的计算机编程、软件应用等能力。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工科类专业特点及需求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https://d.book118.com/487036105064006044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2024-09-18T21:05:04.556</cp:lastPrinted>
  <dcterms:created xsi:type="dcterms:W3CDTF">2024-09-18T13:05:04Z</dcterms:created>
  <dcterms:modified xsi:type="dcterms:W3CDTF">2024-09-18T13:05:06Z</dcterms:modified>
</cp:coreProperties>
</file>