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B3560-65DD-4303-8467-9501F5912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C0EF3-539E-4A0A-926B-46F606FD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E4BDD-980D-4D35-A8E7-0954D1669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BEF39-86E8-4495-9311-A57063C7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86B0C-0ABC-4681-9A95-611CC6F01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A5722-5EE7-4AC7-B4CC-CB208D2D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CD792-B4EF-473E-BAF2-DD17B39B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0D4B7-D435-4164-BBB4-01CD689B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EB034-5A55-4F32-B6A3-7354FD7F6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AA7B5-9F08-45C6-8C98-64CFF4D1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72DAC-DBF1-4112-B25B-E3ECCB70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40056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法概论：财政法\n## 1.财政法基本概念与原则\n### 1.1财政法的定义及其重要性\n### 1.2财政法的基本原则及其应用\n### 1.3财政法的历史发展及未来趋势\n## 2.财政收入法律制度\n### 2.1税收法律制度概述\n### 2.2非税收入法律制度\n### 2.3国债法律制度\n## 3.财政支出法律制度\n### 3.1政府预算法律制度\n### 3.2政府采购法律制度\n### 3.3财政补贴与转移支付法律制度\n## 4.财政监督管理法律制度\n### 4.1财政监督管理体制\n### 4.2财政监督的主要内容与方法\n### 4.3财政违法行为的法律责任\n## 5.地方财政法律制度\n### 5.1地方财政法律制度概述\n### 5.2地方税收法律制度\n### 5.3地方财政支出法律制度\n## 6.财政法与国际经济法的互动\n### 6.1财政法与国际经济法的关联\n### 6.2财政法在区域经济一体化中的作用\n### 6.3国际财政法的发展趋势及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经济法概论：财政法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财政法基本概念与原则</a:t>
            </a:r>
            <a:endParaRPr/>
          </a:p>
        </p:txBody>
      </p:sp>
      <p:sp>
        <p:nvSpPr>
          <p:cNvPr id="1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财政法是调整国家财政关系的法律规范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国家财政关系包括财政收入、支出、监督管理等方面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财政法保障国家财政活动的合法性和有效性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财政法维护社会主义市场经济秩序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财政法的重要性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财政收入是政府履行职责的物质基础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财政支出是政府实现社会公共利益的重要手段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财政监督管理是确保财政活动合法合规的关键环节</a:t>
                </a:r>
                <a:endParaRPr/>
              </a:p>
            </p:txBody>
          </p:sp>
        </p:grpSp>
        <p:grpSp>
          <p:nvGrpSpPr>
            <p:cNvPr id="20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财政法与其他经济法律的关系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财政法是经济法的重要组成部分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财政法与其他经济法律相互关联、相互补充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财政法的定义及其重要性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财政法的基本原则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公平原则：财政收入和支出应公平分配，避免贫富差距过大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效益原则：财政活动应实现最大社会效益，提高资源配置效率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法定原则：财政活动必须依法进行，财政法具有强制性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稳健原则：财政活动应保持收支平衡，防范财政风险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财政法原则的应用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公平原则在税收、政府预算等方面的应用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效益原则在财政支出、政府采购等方面的应用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法定原则在财政监督管理、财政违法行为责任追究等方面的应用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稳健原则在财政赤字、国债发行等方面的应用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财政法的基本原则及其应用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财政法的历史发展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古代财政法：以赋税、贡赋为主要内容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近现代财政法：以税收、预算、国债等为主要内容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当代财政法：以财政监督管理、财政法治为主要内容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财政法的未来趋势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财政法的国际化：适应全球经济一体化的发展要求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财政法的现代化：运用现代法治理念和技术手段完善财政法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财政法的民主化：加强财政透明度，保障人民群众参与财政决策和监督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财政法的历史发展及未来趋势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财政收入法律制度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税收的定义及其种类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税收是国家为实现其职能，凭借政治权力向纳税人征收的一种强制性财政收入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税收种类包括增值税、企业所得税、个人所得税等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税收法律制度的构成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税收基本法：规定税收的基本原则、制度和程序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税收单行法：规定某一税种的征收对象、税率、减免等事项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税收行政法规：规定税收管理、税收征收等方面的具体事项</a:t>
                </a:r>
                <a:endParaRPr/>
              </a:p>
            </p:txBody>
          </p:sp>
          <p:pic>
            <p:nvPicPr>
              <p:cNvPr id="25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税收法律制度的完善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完善税收基本法，明确税收法定原则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完善税收单行法，调整税种设置，优化税负结构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加强税收行政法规的制定和实施，提高税收征管水平</a:t>
                </a:r>
                <a:endParaRPr/>
              </a:p>
            </p:txBody>
          </p:sp>
          <p:pic>
            <p:nvPicPr>
              <p:cNvPr id="26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税收法律制度概述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非税收入法律制度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非税收入的定义及其种类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非税收入是指除税收外，国家为实现其职能而取得的财政收入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非税收入种类包括行政事业性收费、国有资本经营收入等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非税收入法律制度的构成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非税收入基本法：规定非税收入的基本原则、制度和程序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非税收入单行法：规定某一非税收入的征收对象、标准、减免等事项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非税收入行政法规：规定非税收入管理、征收等方面的具体事项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非税收入法律制度的完善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完善非税收入基本法，明确非税收入法定原则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完善非税收入单行法，调整非税收入结构，规范征收行为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加强非税收入行政法规的制定和实施，提高非税收入征管水平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国债是国家为实现其职能，通过借款的方式筹集的财政收入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国债种类包括内债、外债、短期国债、长期国债等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国债的定义及其种类</a:t>
                </a:r>
                <a:endParaRPr/>
              </a:p>
            </p:txBody>
          </p:sp>
        </p:grpSp>
        <p:grpSp>
          <p:nvGrpSpPr>
            <p:cNvPr id="2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国债基本法：规定国债的基本原则、制度和程序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国债单行法：规定国债的发行、偿还、市场管理等事项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国债行政法规：规定国债管理、发行、偿还等方面的具体事项</a:t>
                </a:r>
                <a:endParaRPr/>
              </a:p>
            </p:txBody>
          </p:sp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国债法律制度的构成</a:t>
                </a:r>
                <a:endParaRPr/>
              </a:p>
            </p:txBody>
          </p:sp>
        </p:grpSp>
        <p:grpSp>
          <p:nvGrpSpPr>
            <p:cNvPr id="2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完善国债基本法，明确国债法定原则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完善国债单行法，优化国债结构，降低财政风险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加强国债行政法规的制定和实施，提高国债管理水平</a:t>
                </a:r>
                <a:endParaRPr/>
              </a:p>
            </p:txBody>
          </p: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国债法律制度的完善</a:t>
                </a:r>
                <a:endParaRPr/>
              </a:p>
            </p:txBody>
          </p:sp>
        </p:grpSp>
      </p:grpSp>
      <p:pic>
        <p:nvPicPr>
          <p:cNvPr id="2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国债法律制度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财政支出法律制度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政府预算的定义及其种类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政府预算是国家为实现其职能，依法编制的财政收支计划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政府预算种类包括中央预算、地方预算、部门预算等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政府预算法律制度的构成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政府预算基本法：规定政府预算的基本原则、制度和程序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政府预算单行法：规定政府预算的编制、审批、执行、监督等事项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政府预算行政法规：规定政府预算管理、编制、审批等方面的具体事项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政府预算法律制度的完善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完善政府预算基本法，明确政府预算法定原则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完善政府预算单行法，提高政府预算编制、审批、执行的透明度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加强政府预算行政法规的制定和实施，提高政府预算管理水平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政府预算法律制度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政府采购的定义及其种类</a:t>
                </a:r>
                <a:endParaRPr/>
              </a:p>
            </p:txBody>
          </p:sp>
          <p:sp>
            <p:nvSpPr>
              <p:cNvPr id="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政府采购是国家为实现其职能，通过合同的方式购买商品、服务的行为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政府采购种类包括集中采购、分散采购、竞争性采购、非竞争性采购等</a:t>
                </a:r>
                <a:endParaRPr/>
              </a:p>
            </p:txBody>
          </p:sp>
        </p:grpSp>
        <p:grpSp>
          <p:nvGrpSpPr>
            <p:cNvPr id="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政府采购法律制度的构成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政府采购基本法：规定政府采购的基本原则、制度和程序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政府采购单行法：规定政府采购的政策、程序、方式等事项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政府采购行政法规：规定政府采购管理、采购、支付等方面的具体事项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政府采购法律制度的完善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完善政府采购基本法，明确政府采购法定原则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完善政府采购单行法，提高政府采购效率，促进公平竞争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加强政府采购行政法规的制定和实施，提高政府采购管理水平</a:t>
                </a:r>
                <a:endParaRPr/>
              </a:p>
            </p:txBody>
          </p:sp>
        </p:grpSp>
      </p:grpSp>
      <p:pic>
        <p:nvPicPr>
          <p:cNvPr id="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政府采购法律制度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财政补贴与转移支付的定义及其种类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财政补贴是国家为实现特定政策目标，对特定对象给予的财政支持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转移支付是国家为实现区域均衡发展目标，对地方政府给予的财政支持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财政补贴与转移支付法律制度的构成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财政补贴与转移支付基本法：规定财政补贴与转移支付的基本原则、制度和程序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财政补贴与转移支付单行法：规定财政补贴与转移支付的对象、标准、方式等事项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财政补贴与转移支付行政法规：规定财政补贴与转移支付管理、分配等方面的具体事项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财政补贴与转移支付法律制度的完善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完善财政补贴与转移支付基本法，明确财政补贴与转移支付法定原则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完善财政补贴与转移支付单行法，优化财政补贴与转移支付结构，提高资金使用效益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加强财政补贴与转移支付行政法规的制定和实施，提高财政补贴与转移支付管理水平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财政补贴与转移支付法律制度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https://d.book118.com/487040056031006044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经济法概论：财政法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2024-09-18T10:09:15.746</cp:lastPrinted>
  <dcterms:created xsi:type="dcterms:W3CDTF">2024-09-18T02:09:15Z</dcterms:created>
  <dcterms:modified xsi:type="dcterms:W3CDTF">2024-09-18T02:09:17Z</dcterms:modified>
</cp:coreProperties>
</file>