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6314B-7BAE-4B19-92D0-29B9BC409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FFCFD-59AB-419A-BB39-570F8200F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43EA4-8F1A-4DB5-A67A-7969219DF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85D90-A109-4191-84D6-5ACE415C7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6D00A1-A51A-4A86-9FCB-DD95E0B08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7D3C2-D374-4E50-8939-698977D40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B21951-7662-47B6-AFCF-575A33A1E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F917F-B4ED-4C61-B35A-C833DAF46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D735A-CDAB-45BB-86FB-B69596BF9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9F8C6-E0D7-4890-B533-869C6FBA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7C1CA-F312-4DB8-A9B5-9920E03B5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4406005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制药分离工程精馏技术课件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精馏技术基本原理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制药分离工程中的精馏技术应用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精馏设备选型与设计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操作条件优化与控制策略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节能减排与环保要求下的精馏技术改进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实验操作规范与安全注意事项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精馏技术基本原理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081" r="360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84" r="334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利用液体混合物中各组分挥发性的差异，通过加热使部分组分汽化，再将蒸汽冷凝为液体的过程。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在蒸馏的基础上，通过回流操作，使汽、液两相充分接触，达到更高分离纯度的过程。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蒸馏与精馏概念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898" b="298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精馏过程原理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平衡蒸馏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在精馏塔内，汽、液两相在塔板上达到相平衡，轻组分在汽相中富集，重组分在液相中富集。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多次部分汽化和冷凝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通过多次部分汽化和冷凝操作，使轻、重组分在塔内不同位置实现分离。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回流操作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将塔顶蒸汽冷凝后部分回流至塔内，与上升蒸汽充分接触，提高分离效率。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包括泡罩塔、筛板塔、浮阀塔等，主要特点是塔内设有塔板，汽液两相在塔板上接触传质。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板式塔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填料塔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特殊精馏塔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塔内装填有规整或散堆填料，汽液两相在填料表面呈膜状流动并进行传质和传热。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如热泵精馏塔、热耦精馏塔等，针对特殊分离需求而设计的精馏塔结构。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精馏塔结构与类型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制药分离工程中的精馏技术应用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542" r="2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分离效果评价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通过收率、纯度等指标评价原料药提纯与分离的效果，优化操作参数。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原料药的分类与特性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介绍不同类型的原料药及其物理化学性质，为后续分离提纯提供依据。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提纯方法选择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针对原料药的特性，选择合适的精馏方法和操作条件，如常压精馏、减压精馏等。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原料药提纯与分离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介绍常见中间体的合成路线及反应条件，为后续纯化奠定基础。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中间体的合成方法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阐述精馏技术在中间体纯化中的优势及适用条件，如去除杂质、提高纯度等。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精馏技术在中间体纯化中的应用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通过纯度、收率等指标评价中间体纯化效果，指导生产实践。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中间体纯化效果评价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中间体合成及纯化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3" r="25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成品药物的精制方法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介绍成品药物精制的常用方法，如重结晶、吸附等，提高药物纯度和稳定性。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精馏技术在成品药物回收中的应用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探讨精馏技术在成品药物回收中的可行性及优势，如提高回收率、降低成本等。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成品药物精制与回收效果评价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通过纯度、收率、成本等指标综合评价成品药物精制与回收效果，为企业生产提供参考。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成品药物精制与回收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精馏设备选型与设计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35" r="2353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物料性质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分离要求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能耗与成本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设备选型依据及参数确定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了解待分离物料的物理和化学性质，如沸点、密度、粘度、热稳定性等，以确定合适的精馏设备类型。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明确分离目标，如产品纯度、回收率等，以便选择具有合适分离能力的设备。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根据生产需求确定精馏设备的处理量，从而选择合适的设备规格和型号。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综合考虑设备的能耗、投资成本及运行维护费用，选择性价比较高的设备。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根据物料性质、处理量和分离要求，选择合适的塔板类型，如泡罩塔板、筛孔塔板、浮阀塔板等。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655" r="2165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塔板类型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根据物料在塔内的传质和传热需求，合理确定塔板间距，以提高分离效率。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塔板间距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985" r="998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1680" b="2168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针对特定物料和分离要求，可选择合适的塔内件，如填料、分布器、收集器等，以优化塔内流场和传质效果。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塔内件优化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塔板类型选择及优化布局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https://d.book118.com/487044060051006050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2024-09-22T19:55:52.710</cp:lastPrinted>
  <dcterms:created xsi:type="dcterms:W3CDTF">2024-09-22T11:55:52Z</dcterms:created>
  <dcterms:modified xsi:type="dcterms:W3CDTF">2024-09-22T11:55:54Z</dcterms:modified>
</cp:coreProperties>
</file>