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A6FB7-5B56-448E-89D6-EBF0DB1C8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DC164-D072-41DF-8412-9862DD6AF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4D753-8E58-4FDD-A70F-61C330B40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352F5-9C3C-4E0D-9D2B-9BBA5264E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07DF1-5135-46D3-AD15-72589BEFB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61829-2562-4485-9CDC-16A510159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DD591-3D75-469B-8B0A-A29A7C368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5EBC8-F96B-4192-BECE-E75E09B3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D1A91-5471-4373-8BB5-214D17BD6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3D9E0-5FDE-4795-9F9A-F5D1CF360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16CF2-D29A-465D-9450-3F91FC4F0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44142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护理毕业答辩PPT研究内容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17" r="2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护理人员的工作负担和压力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随着人口老龄化和慢性病患者的增加，护理人员的工作负担和压力逐渐增大。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护理行业在医疗体系中的地位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护理是医疗体系中不可或缺的一环，负责病人的日常照护、病情观察和康复指导等工作。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护理人员数量与分布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全球范围内的护理人员数量存在较大差异，发达国家与发展中国家的分布情况也不尽相同。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信息化技术的应用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信息化技术如电子病历、远程监控等在护理行业的应用逐渐普及。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护理教育和培训的改革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为适应行业发展的需要，护理教育和培训在课程设置、教学方法等方面进行改革。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护理模式的转变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从传统的疾病护理模式向全面关注患者身心健康、促进康复的护理模式转变。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7310" b="1731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不同地区、不同医院的护理服务质量存在较大差异，有些地方的护理服务质量亟待提高。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护理人员职业发展受限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由于晋升机会少、薪酬待遇不高等原因，护理人员的职业发展受到一定限制。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护理人员短缺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由于工作压力大、工作负担重等原因，全球范围内都存在护理人员短缺的问题。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探究护理干预对慢性病患者生活质量的影响。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分析不同护理干预措施在慢性病管理中的实践效果。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评估护理干预对慢性病患者自我管理能力的提升程度。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总结归纳出有效的护理干预措施，为临床护理提供参考依据。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推动护理实践的进步与发展，完善护理学科体系。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为慢性病患者提供更优质的护理服务，提高其生活质量。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提高护理专业学生的研究能力与实践水平，培养高素质的护理人才。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为临床护理提供科学依据，促进护理工作的规范化、标准化。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随着慢性病发病率的不断上升，如何提高慢性病患者的生活质量已成为社会关注的热点问题。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当前，护理干预在慢性病管理中发挥着重要作用，但其实践效果和作用机制仍需进一步探讨。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本研究旨在深入探究护理干预对慢性病患者生活质量的影响，以期为临床护理提供更有针对性的指导。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813" b="1281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499" b="449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研究问题的提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https://d.book118.com/487044142145006033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2024-09-07T09:32:30.494</cp:lastPrinted>
  <dcterms:created xsi:type="dcterms:W3CDTF">2024-09-07T01:32:30Z</dcterms:created>
  <dcterms:modified xsi:type="dcterms:W3CDTF">2024-09-07T01:32:32Z</dcterms:modified>
</cp:coreProperties>
</file>