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D7E11-6995-4F05-9655-26C2B3FD9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63458-1903-4BE6-BB0F-514935529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CFE34-F768-41EF-865A-C7B4629D5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F79E1-0C7B-456A-89DA-C13B8B76D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F7E269-A2A0-4852-A3EF-408932F27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482916-FF7F-483D-9258-6FEA830DC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6AB5EE-D7AF-4C50-9A20-D1AF654D7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DFBD7-32C8-4D3B-9D10-5735E6206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E6B11-1A95-487D-891D-40A674111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0F1E0-5C4D-479D-A458-0D6D32291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53209-B50D-4283-A5E0-45D65E9E8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44156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高效型网络营销案例研究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高效型网络营销案例一：亚马逊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高效型网络营销案例二：特斯拉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高效型网络营销案例三：Airbnb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高效型网络营销的启示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高效型网络营销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随着互联网的普及和技术的进步，网络营销已成为企业推广和销售产品的重要手段。高效型网络营销是指利用先进的技术和策略，以较低的成本实现较高的营销效果。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通过对成功和失败的网络营销案例进行分析，总结经验和教训，为企业提供实用的参考和借鉴。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深入了解高效型网络营销的策略和方法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通过案例研究，深入了解高效型网络营销的策略、方法和技巧，为企业提供实用的指导和建议。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总结成功和失败的原因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通过对案例的深入分析，总结成功和失败的原因，为企业提供经验和教训，避免重蹈覆辙。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指导企业制定适合自己的网络营销策略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通过对不同行业、不同规模企业的案例研究，指导企业根据自身特点和需求，制定适合自己的网络营销策略，提高营销效果。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网络营销概述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包括搜索引擎优化、社交媒体营销、内容营销、电子邮件营销等。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针对目标客户群体，通过精准定位和个性化推广，提高品牌知名度和销售业绩。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网络营销是一种利用互联网技术，通过各种在线渠道进行品牌推广、产品宣传和销售促进的营销方式。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528" r="395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96" r="300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覆盖面广、传播速度快、互动性强、成本相对较低等。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如何精准定位目标受众、如何提高营销效果、如何应对网络安全和隐私保护等。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网络营销的优点和挑战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高效型网络营销具有明确的目标，旨在提高品牌知名度和销售业绩。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通过数据分析和技术手段，精准定位目标受众，提高营销效果。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根据目标受众的特点和需求，制定个性化的推广策略，提高用户参与度和转化率。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采用创新的营销手段和技术，不断优化和改进营销策略，保持竞争优势。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高效型网络营销的特点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高效型网络营销案例一：亚马逊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案例简介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亚马逊作为全球最大的在线零售商，成立于1994年，起初只是一家在线书店，现已发展成为拥有数百万种商品、覆盖多个领域的综合性电商平台。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亚马逊通过不断创新和优化，成功吸引了数亿全球用户，成为全球最具价值的品牌之一。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66" r="2366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亚马逊利用其庞大的用户数据和先进的算法，为每位用户提供个性化的商品推荐，提高了转化率和用户满意度。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亚马逊Prime会员服务提供免费快速配送、音乐和视频流媒体等多项福利，增加了用户粘性和忠诚度。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亚马逊通过与知名品牌合作、推出自有品牌商品等方式，提升了品牌知名度和影响力。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亚马逊利用其强大的数据分析能力，实时监控销售数据和用户行为，不断优化商品选择和营销策略。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用户体验至上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亚马逊高度重视用户体验，不断优化网站界面、提高服务质量，确保用户满意度。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亚马逊与供应商、第三方卖家及物流合作伙伴建立紧密关系，实现互利共赢。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全球化战略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亚马逊积极开拓国际市场，提供多种语言和货币支付选项，满足全球用户需求。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亚马逊始终保持技术创新的领先地位，不断推出新功能和服务，满足用户不断变化的需求。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成功因素总结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https://d.book118.com/487044156152006051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2024-09-25T02:52:30.753</cp:lastPrinted>
  <dcterms:created xsi:type="dcterms:W3CDTF">2024-09-24T18:52:30Z</dcterms:created>
  <dcterms:modified xsi:type="dcterms:W3CDTF">2024-09-24T18:52:33Z</dcterms:modified>
</cp:coreProperties>
</file>