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4F57A4-20E2-456B-BD9F-00A09D711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D518CB-19B2-4EE9-A0A3-5C1EE07F0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25C00E-24FE-4A79-879A-42878549F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926677-1F48-456A-9AA5-3C1571B14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97491A-ACBF-44D6-AA16-72791FC88E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C54638-4529-4285-A050-7A27EB3DB2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51CD6C-DB9C-4B53-AAEB-0C6C38DFBE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977A3-54DD-4A84-B7AD-5405CD330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DE916-9538-477D-B008-FB4BE1F5B9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8219B-0B5D-4B7C-9841-2D199311B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85DB7B-D0D8-4AD4-AB21-E2A3F54549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4603212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安全生产危险废物管理培训合理处理环境无忧</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危险废物概述与分类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安全生产中危险废物产生及识别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合理处理与处置技术探讨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环境保护法规及政策解读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现场操作演示与应急处理措施培训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危险废物概述与分类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危害性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定义及危害性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危险废物若不妥善处理，会对生态环境和人类健康造成严重危害，如污染土壤、水源和空气，引发疾病，破坏生态平衡等。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危险废物是指因其毒性、腐蚀性、易燃性、爆炸性或者感染性等危险特性，可能对环境或者人体健康造成有害影响的固体废物。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工业危险废物、医疗危险废物、社会源危险废物等。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按来源分类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92" r="17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按性质分类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按形态分类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毒性废物、腐蚀性废物、易燃性废物、爆炸性废物和感染性废物等。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固态废物、液态废物、气态废物等。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危险废物分类方法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083" r="130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明确规定了危险废物的种类和判别标准。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国家危险废物名录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规定了危险废物的贮存、处置和运输等方面的污染控制要求。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危险废物贮存污染控制标准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对固体废物的产生、收集、贮存、运输、利用和处置等方面进行了全面规范，旨在防治固体废物污染环境，保障人体健康。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固体废物污染环境防治法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安全生产中危险废物产生及识别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生产工艺过程中产生的危险废物：如化学反应产生的废渣、废液，以及废气处理产生的废活性炭等。</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设备运行过程中产生的危险废物：如设备清洗产生的废油、废溶剂，以及设备检修产生的废金属屑等。</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原料、产品储存过程中产生的危险废物：如原料泄漏、产品过期等产生的废弃物。</a:t>
            </a:r>
          </a:p>
        </p:txBody>
      </p:sp>
      <p:pic>
        <p:nvPicPr>
          <p:cNvPr id="5" name="Picture 5"/>
          <p:cNvPicPr>
            <a:picLocks noChangeAspect="1"/>
          </p:cNvPicPr>
          <p:nvPr/>
        </p:nvPicPr>
        <p:blipFill>
          <a:blip r:embed="rId2"/>
          <a:srcRect l="7167" r="71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11" r="56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生产过程中危险废物产生途径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通过危险废物鉴别标准识别</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根据危险废物鉴别标准，对生产过程中产生的废弃物进行检测和鉴别，确定其是否属于危险废物。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通过物质性质识别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如易燃、易爆、有毒、有害等物质，以及腐蚀性、反应性、浸出毒性等物质。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通过危险废物名录识别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根据国家发布的危险废物名录，比对生产过程中产生的废弃物是否列入其中。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危险废物识别方法与技巧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案例背景</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识别过程</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处理措施</a:t>
            </a:r>
          </a:p>
        </p:txBody>
      </p:sp>
      <p:pic>
        <p:nvPicPr>
          <p:cNvPr id="5" name="Picture 5"/>
          <p:cNvPicPr>
            <a:picLocks noChangeAspect="1"/>
          </p:cNvPicPr>
          <p:nvPr/>
        </p:nvPicPr>
        <p:blipFill>
          <a:blip r:embed="rId2"/>
          <a:srcRect l="7389" r="738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案例分析：某企业危险废物识别实践</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某化工企业在生产过程中产生了大量废弃物，需要进行危险废物识别和处理。</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该企业首先通过物质性质识别出部分易燃、易爆、有毒的废弃物，然后通过危险废物名录和鉴别标准对剩余废弃物进行进一步识别和分类。</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针对不同种类的危险废物，该企业采取了不同的处理措施，如焚烧、填埋、回收利用等，确保危险废物得到合理处理，保障环境安全。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合理处理与处置技术探讨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通过破碎、分选、筛分等手段，减小废物体积，提高后续处理效率。</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物理预处理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利用酸碱中和、氧化还原等化学反应，改变废物性质，降低毒性。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化学预处理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利用微生物的代谢作用，分解有机物，降低废物生物毒性。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生物预处理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预处理技术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场地选择与准备</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废物入场控制</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填埋作业管理</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封场与后期管理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安全填埋技术</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选择地质稳定、水文地质条件简单的场地，进行防渗、排水等工程准备。</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对入场废物进行严格分类、登记和检查，确保符合填埋要求。</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填埋场达到设计容量后进行封场，加强后期监测和维护，确保环境安全。</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采用分层填埋、压实等作业方式，控制填埋气体排放和渗滤液产生。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焚烧炉类型与选择</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废物进料与配伍</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焚烧过程控制</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烟气净化与处理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焚烧处理技术</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根据废物性质和处理要求，选择合适的焚烧炉型，如回转窑、流化床等。</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对废物进行破碎、分类等预处理，按照一定比例进行配伍，确保焚烧过程稳定。</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通过自动控制系统，调节焚烧温度、空气流量等参数，实现高效、清洁焚烧。</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采用除尘、脱硫、脱硝等烟气净化技术，确保排放烟气符合国家排放标准。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https://d.book118.com/487046032122006044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2024-09-19T03:45:44.682</cp:lastPrinted>
  <dcterms:created xsi:type="dcterms:W3CDTF">2024-09-18T19:45:44Z</dcterms:created>
  <dcterms:modified xsi:type="dcterms:W3CDTF">2024-09-18T19:45:46Z</dcterms:modified>
</cp:coreProperties>
</file>