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C97F0F-5CF6-44C4-98A1-B3E28D224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CE66B-1C4C-4E5C-887E-1A8AB37C9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F38746-929E-4EF7-85EE-D4BA52FC5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1005E3-26F1-4CC0-B39C-750D0EDEF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1A12F2-3963-4369-BC32-17E7A62AFB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1E1FE5-D192-4B09-8918-DB75D1EB99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8A7F85-DC00-47EF-82C1-956D32C67D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F699C-EC99-4E23-A6CC-B7251833B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D820B2-1DCB-421A-9C4E-B129E9650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0D270-24D8-4855-860F-545549D79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94D9F2-58FA-40D4-9A17-42168296D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46134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物业管理中的业主大会与协商机制</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业主大会概述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协商机制在物业管理中的作用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业主大会的召开与决策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协商机制在解决物业管理纠纷中的应用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业主大会与协商机制的互动关系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完善物业管理中的业主大会与协商机制的建议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业主大会概述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788" b="2578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业主大会是由物业管理区域内的全体业主组成，代表和维护物业管理区域内全体业主在物业管理活动中的合法权利，履行相应的义务。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业主大会是业主集体决策的最高机构，具有决策和监督的职能。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875" r="7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业主大会由全体业主组成，每个业主都有参加业主大会的权利。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审议和批准物业管理公司的年度工作计划和预算；选举和更换业主委员会委员；审议和批准物业管理公司的服务质量和费用标准；审议和批准其他涉及全体业主利益的重大事项。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业主大会的组成与职责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决议执行</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根据决议事项，由相关责任方负责执行，并向全体业主公布执行情况。</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表决结果公布</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公布表决结果，宣布决议事项。</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议案审议</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对各项议案进行审议，充分听取各方意见，进行表决。</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会议筹备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确定会议议题、时间和地点，通知全体业主并征集议案。</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会议召开</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按照通知要求召开会议，由主持人宣布会议开始，介绍会议议题和议程。</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业主大会的运作流程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协商机制在物业管理中的作用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协商机制的定义与特点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协商机制是指在物业管理过程中，各方利益主体通过平等对话、沟通协商的方式，共同解决物业管理问题和纠纷的一种制度性安排。</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平等性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协商机制强调各方利益主体在物业管理中的平等地位，确保各方能够充分表达自身诉求和意见。</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自愿性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协商机制建立在各方自愿参与的基础上，不强制任何一方接受特定的解决方案。</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灵活性</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协商机制可以根据具体问题和纠纷的性质、复杂程度等因素，灵活选择协商方式、时间和地点。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984" b="1398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2346" b="2234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协商机制在物业管理中的意义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促进民主决策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通过协商机制，业主大会能够充分听取各方意见，形成更加民主、科学的决策，提高决策质量和效率。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化解矛盾纠纷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协商机制为业主、物业公司和相关部门提供了一个平等对话的平台，有助于化解因物业管理问题引发的矛盾纠纷，维护社区和谐稳定。</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推动共同参与</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协商机制强调各方利益主体的共同参与，有助于增强业主的责任感和归属感，推动形成共建共治共享的社区治理格局。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业主大会作为物业管理中的最高决策机构，是各方利益主体进行协商的重要平台。通过业主大会，各方可以充分表达自身诉求和意见，共同商讨解决方案。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业主大会是协商机制的重要载体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协商机制的建立和实施，有助于确保业主大会的决策能够充分反映各方利益主体的诉求和意见，提高决策的科学性和民主性。同时，协商机制也有助于促进业主大会与物业公司、相关部门之间的沟通和协作，推动物业管理工作的顺利开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协商机制是业主大会有效运作的保障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协商机制与业主大会的关系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业主大会的召开与决策</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召开条件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物业管理条例》规定，业主大会由物业管理区域内全体业主组成，应当代表和维护物业管理区域内全体业主在物业管理活动中的合法权益。召开业主大会需要满足一定的条件，如业主人数达到一定比例、业主提出召开请求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召开程序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在满足召开条件后，应由业主委员会或筹备组组织召开业主大会。具体程序包括发出会议通知、确定会议议程、选举主席团、进行表决等。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业主大会的召开条件与程序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决策原则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业主大会的决策应遵循民主、公正、公开的原则，充分保障业主的知情权和参与权。同时，决策应符合法律法规和业主大会议事规则的规定。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决策程序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业主大会上，应充分听取业主的意见和建议，对重要事项进行表决。表决结果应以书面形式记录并公示。对于涉及重大事项的决策，如选举业主委员会、选聘物业服务企业等，应经过充分讨论和协商，确保决策的科学性和合理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业主大会的决策原则与程序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https://d.book118.com/487046134003006046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2024-09-20T22:54:21.782</cp:lastPrinted>
  <dcterms:created xsi:type="dcterms:W3CDTF">2024-09-20T14:54:21Z</dcterms:created>
  <dcterms:modified xsi:type="dcterms:W3CDTF">2024-09-20T14:54:23Z</dcterms:modified>
</cp:coreProperties>
</file>