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BF3245-53E6-40B1-9CC6-7CC9B2DFD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87193E-19A5-4A45-9A0A-61072F9C4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A1F3AF-DE5C-4923-A2DF-F73381561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163A8D-E0B1-4921-9C1A-FC58F17EF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6CCC03-B61F-45B2-91DB-DE79CB562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DC56C5-75C6-4138-A8C5-A443AC9A3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1C2A28-5F32-4AFE-91C5-DB2A5A5DD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FE4920-777F-4FF6-BCF2-7FBB5BB31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76DCA7-1BA0-4309-A481-287789EFC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0E24B3-116E-4787-AB2E-2655AAD19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4C7D4F-B25E-4B23-B1AC-48110533E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05000511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民法典系列第六编继承编：深入解读与实务应用\n## 1.继承编的基本框架与核心原则\n### 1.1继承编在民法典中的地位与作用\n### 1.2继承编的基本原则与理念\n### 1.3继承编的法律适用与解释\n## 2.遗产的界定与分配规则\n### 2.1遗产的定义与范围\n### 2.2遗产的分配原则与顺序\n### 2.3遗产分配中的特殊问题处理\n## 3.继承人的资格与顺序\n### 3.1继承人的资格认定\n### 3.2继承人的顺序与份额\n### 3.3特殊情况下继承人的确定\n## 4.遗嘱继承与遗赠制度\n### 4.1遗嘱继承的法律效力与形式\n### 4.2遗赠制度的特点与适用\n### 4.3遗嘱的撤销与变更\n## 5.遗产债务的清偿与分担\n### 5.1遗产债务的定义与范围\n### 5.2遗产债务的清偿原则与顺序\n### 5.3遗产债务分担中的特殊问题处理\n## 6.继承纠纷的解决与法律救济\n### 6.1继承纠纷的类型与原因\n### 6.2继承纠纷的解决途径与程序\n### 6.3继承纠纷的法律责任与救济措施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民法典系列第六编继承编：深入解读与实务应用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继承编的基本框架与核心原则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2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2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继承编是民法典的重要组成部分</a:t>
                </a:r>
                <a:endParaRPr/>
              </a:p>
            </p:txBody>
          </p:sp>
          <p:sp>
            <p:nvSpPr>
              <p:cNvPr id="22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规定遗产的界定、分配、继承人的资格等问题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保障公民的继承权益</a:t>
                </a:r>
                <a:endParaRPr/>
              </a:p>
            </p:txBody>
          </p:sp>
        </p:grpSp>
        <p:grpSp>
          <p:nvGrpSpPr>
            <p:cNvPr id="22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2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继承编在民法典中的地位</a:t>
                </a:r>
                <a:endParaRPr/>
              </a:p>
            </p:txBody>
          </p:sp>
          <p:sp>
            <p:nvSpPr>
              <p:cNvPr id="22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位于第六编，与其他各编相互关联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具有独立的法律地位和调整功能</a:t>
                </a:r>
                <a:endParaRPr/>
              </a:p>
            </p:txBody>
          </p:sp>
        </p:grpSp>
        <p:grpSp>
          <p:nvGrpSpPr>
            <p:cNvPr id="22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2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继承编的作用</a:t>
                </a:r>
                <a:endParaRPr/>
              </a:p>
            </p:txBody>
          </p:sp>
          <p:sp>
            <p:nvSpPr>
              <p:cNvPr id="22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调整继承法律关系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预防和解决继承纠纷</a:t>
                </a:r>
                <a:endParaRPr/>
              </a:p>
            </p:txBody>
          </p:sp>
        </p:grpSp>
      </p:grpSp>
      <p:pic>
        <p:nvPicPr>
          <p:cNvPr id="23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继承编在民法典中的地位与作用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继承编的基本原则</a:t>
                </a:r>
                <a:endParaRPr/>
              </a:p>
            </p:txBody>
          </p:sp>
          <p:sp>
            <p:nvSpPr>
              <p:cNvPr id="24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保护公民的继承权益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公平分配遗产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尊重被继承人的意愿</a:t>
                </a:r>
                <a:endParaRPr/>
              </a:p>
            </p:txBody>
          </p:sp>
          <p:sp>
            <p:nvSpPr>
              <p:cNvPr id="24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继承编的理念</a:t>
                </a:r>
                <a:endParaRPr/>
              </a:p>
            </p:txBody>
          </p:sp>
          <p:sp>
            <p:nvSpPr>
              <p:cNvPr id="24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权利与义务相一致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私法自治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公平与效率相结合</a:t>
                </a:r>
                <a:endParaRPr/>
              </a:p>
            </p:txBody>
          </p:sp>
          <p:sp>
            <p:nvSpPr>
              <p:cNvPr id="24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继承编的基本原则与理念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继承编的法律适用与解释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5" name="组合 25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6" name="组合 25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继承编的法律适用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适用继承编的规定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可以适用其他法律的规定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1" name="组合 26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继承编的解释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由最高人民法院负责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可以参照其他法律的规定进行解释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遗产的界定与分配规则</a:t>
            </a:r>
            <a:endParaRPr/>
          </a:p>
        </p:txBody>
      </p:sp>
      <p:sp>
        <p:nvSpPr>
          <p:cNvPr id="26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遗产的定义</a:t>
                </a:r>
                <a:endParaRPr/>
              </a:p>
            </p:txBody>
          </p:sp>
          <p:sp>
            <p:nvSpPr>
              <p:cNvPr id="27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公民死亡时遗留的个人合法财产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包括财产权益和债务</a:t>
                </a:r>
                <a:endParaRPr/>
              </a:p>
            </p:txBody>
          </p:sp>
          <p:sp>
            <p:nvSpPr>
              <p:cNvPr id="27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遗产的范围</a:t>
                </a:r>
                <a:endParaRPr/>
              </a:p>
            </p:txBody>
          </p:sp>
          <p:sp>
            <p:nvSpPr>
              <p:cNvPr id="28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公民的动产和不动产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知识产权、股权等财产权益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债务</a:t>
                </a:r>
                <a:endParaRPr/>
              </a:p>
            </p:txBody>
          </p:sp>
          <p:sp>
            <p:nvSpPr>
              <p:cNvPr id="28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遗产的定义与范围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遗产的分配原则与顺序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9" name="组合 28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0" name="组合 289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遗产的分配原则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公平分配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照顾未成年子女、老年人、无生活来源的继承人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扣除遗产债务</a:t>
                </a:r>
                <a:endParaRPr/>
              </a:p>
            </p:txBody>
          </p:sp>
          <p:pic>
            <p:nvPicPr>
              <p:cNvPr id="2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5" name="组合 294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遗产的分配顺序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第一顺序：配偶、子女、父母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第二顺序：兄弟姐妹、祖父母、外祖父母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无继承人的，归国家或集体所有</a:t>
                </a:r>
                <a:endParaRPr/>
              </a:p>
            </p:txBody>
          </p:sp>
          <p:pic>
            <p:nvPicPr>
              <p:cNvPr id="2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遗产分配中的特殊问题处理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2" name="组合 30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3" name="组合 30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遗产分配中的特殊问题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遗产与夫妻共同财产的区分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遗产与家庭共有财产的区分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遗产与赠与财产的区分</a:t>
                </a:r>
                <a:endParaRPr/>
              </a:p>
            </p:txBody>
          </p:sp>
          <p:pic>
            <p:nvPicPr>
              <p:cNvPr id="3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8" name="组合 30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特殊问题的处理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按照继承编的规定进行处理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可以参照其他法律的规定进行处理</a:t>
                </a:r>
                <a:endParaRPr/>
              </a:p>
            </p:txBody>
          </p:sp>
          <p:pic>
            <p:nvPicPr>
              <p:cNvPr id="3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继承人的资格与顺序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继承人的资格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公民死亡时遗留的个人合法财产的继承人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包括直系血亲、旁系血亲、姻亲等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继承人资格的认定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按照继承编的规定进行认定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可以参照其他法律的规定进行认定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继承人的资格认定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继承人的顺序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按照继承编的规定进行排列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可以参照其他法律的规定进行排列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继承人的份额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原则上平均分配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照顾未成年子女、老年人、无生活来源的继承人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扣除遗产债务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继承人的顺序与份额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特殊情况下继承人的确定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8" name="组合 4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9" name="组合 48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特殊情况下继承人的确定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胎儿继承人的确定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失踪人被宣告死亡的继承人的确定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放弃继承权人的继承人的确定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4" name="组合 53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特殊情况下继承人的确定方法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按照继承编的规定进行确定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可以参照其他法律的规定进行确定</a:t>
                </a:r>
                <a:endParaRPr/>
              </a:p>
            </p:txBody>
          </p:sp>
          <p:pic>
            <p:nvPicPr>
              <p:cNvPr id="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https://d.book118.com/487050005111006042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民法典系列第六编继承编：深入解读与实务应用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2024-09-15T21:30:16.439</cp:lastPrinted>
  <dcterms:created xsi:type="dcterms:W3CDTF">2024-09-15T13:30:16Z</dcterms:created>
  <dcterms:modified xsi:type="dcterms:W3CDTF">2024-09-15T13:30:18Z</dcterms:modified>
</cp:coreProperties>
</file>