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D6EE68-D5BC-4043-B0CA-46319CF4B1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B8FA75-0945-479C-B722-500564BE19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6515C9-C230-41AA-9A9C-B3F311BEEF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FAB6E6-8AC1-4AC9-8342-82BB7684A6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9D2ADB-8331-41B7-89C5-162D4A20A6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76DE92-BDDC-48A7-A804-15238A396D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0B33F6-47F8-44F2-8837-2133EC68DF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7A07A5-A578-40FD-B157-370BC60052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3BEF8F-FE41-476A-8099-2A06EC21A1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25FEA7-4CF3-4341-A3ED-7D2CADFF5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EE9B28-361A-4D7C-8667-6DB805193C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05003406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2024-01-26</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定价原理与价格策略核心概念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定价原理概述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价格策略类型与选择</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定价方法与技巧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价格策略实施与管理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定价原理与价格策略关系探讨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定价原理概述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定价是企业根据市场需求、成本状况及竞争态势等因素，为产品或服务确定一个合适价格的过程。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定价直接影响企业盈利能力和市场竞争力，是市场营销策略的核心组成部分。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定价定义及重要性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定价定义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定价目标与原则</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定价目标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企业定价的主要目标包括实现盈利、扩大市场份额、提高品牌知名度等。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定价原则</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企业在定价过程中应遵循公平、合理、透明等原则，确保价格策略符合法律法规和道德规范。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成本状况</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企业成本包括固定成本和变动成本，成本高低直接影响产品定价和利润空间。</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法律法规</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企业在定价过程中需遵守相关法律法规，如价格法、反垄断法等，确保价格策略的合法性。</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竞争态势</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市场竞争状况对定价具有重要影响，企业需根据竞争对手的价格策略调整自身定价以保持竞争优势。</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市场需求</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市场需求是决定价格的重要因素，需求量大时企业可提高价格，需求量小时则需降低价格以刺激需求。</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价格策略类型与选择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在产品的成本上加上一个固定的利润率来制定价格。</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成本加成定价法</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根据企业的目标收益率来确定产品的价格。</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目标收益定价法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仅考虑变动成本，在边际成本的基础上加上一定的贡献毛益来制定价格。</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边际成本定价法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成本导向型价格策略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73" r="1467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逆向定价法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依据消费者能够接受的最终销售价格，逆向推算出中间商的批发价和生产企业的出厂价格。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理解价值定价法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根据消费者对产品价值的理解来制定价格。</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需求差异定价法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根据不同时间、不同地点、不同顾客的需求差异来制定不同的价格。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需求导向型价格策略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随行就市定价法</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企业按照行业的平均现行价格水平来定价。</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投标定价法</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由投标竞争的方式确定商品价格的方法。</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竞争价格定价法</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主动竞争定价法、被动竞争定价法、密封投标定价法。</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竞争导向型价格策略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认知价值定价法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企业根据购买者对产品的认知价值来制定价格的一种方法。</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通行价格定价法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依据本行业平均价格水平或主要竞争对手的价格来制定或调整本企业产品价格的方法。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主动竞争定价法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为了维持生存或增加市场份额而采取进取性定价方法。</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综合型价格策略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定价方法与技巧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详细计算产品或服务的直接成本和间接成本。</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成本核算</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根据行业惯例、企业目标及市场竞争状况设定合理的利润率。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利润率设定</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在成本基础上加上预期利润，得出产品或服务的售价。</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价格计算</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成本加成法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10" r="1001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市场需求分析</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通过调研了解目标市场的消费者需求、购买力和消费习惯。</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竞品分析</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收集竞品的价格、质量、销量等信息，以评估自身产品或服务在市场中的定位。</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价格敏感度测试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通过调查或实验了解消费者对价格的敏感程度，为制定价格策略提供依据。</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选择与自身产品或服务相似且具有代表性的竞品进行分析。</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竞品选择</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比较竞品与自身产品或服务的价格差异，找出价格优势和劣势。</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价格对比分析</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根据竞品价格分析结果，调整自身产品或服务的定价策略，以提高竞争力。</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定价策略调整</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竞争对比法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https://d.book118.com/487050034064006035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2024-09-09T21:44:36.389</cp:lastPrinted>
  <dcterms:created xsi:type="dcterms:W3CDTF">2024-09-09T13:44:36Z</dcterms:created>
  <dcterms:modified xsi:type="dcterms:W3CDTF">2024-09-09T13:44:38Z</dcterms:modified>
</cp:coreProperties>
</file>