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A41CB-B4AC-4553-B6B1-0B4FA5C36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78F65-59F9-49CE-8D7F-48A020617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5C483-5663-4DB7-8FDA-B5629244B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33991-6AAA-4402-BCB5-B6D2E6265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E1D82A-0010-4DF3-9799-4E6D5DC5F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BC6777-A7FE-49F1-986D-A17D6370E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DC71CB-858F-4105-8538-524B42051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51D89-68B7-4480-834F-67A133EEA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A6F15-1E91-4D68-849D-7644E34D5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E7C6E-4EDA-4000-AABD-F7B9EFCD3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D9278-FA63-4267-926E-090E1656A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500641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物流行业招商计划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行业现状及前景分析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招商策略及模式选择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招商资源与支持体系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招商流程与实施方案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行业现状及前景分析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物流行业已成为全球经济的重要组成部分，随着全球化和电子商务的快速发展，物流行业规模不断扩大。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物流服务水平不断提高，包括运输、仓储、配送、信息化等方面，为客户提供更加便捷、高效的服务。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物流行业在技术应用方面取得显著进展，如物联网、大数据、人工智能等技术的应用，提高了物流运作的智能化和自动化水平。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技术应用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物流行业现状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消费者对物流服务的需求日益增长，对服务质量和时效性提出更高要求。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625" b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08" r="80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绿色物流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电子商务的快速发展推动了物流行业的变革，对快递、配送等服务需求大幅增加。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随着环保意识的提高，绿色物流成为行业发展趋势，包括节能减排、绿色包装等方面的应用。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190" r="201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物流行业在技术创新、模式创新等方面存在大量机会，为投资者提供了良好的投资前景。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物流行业竞争激烈，包括国内外大型物流企业和小型专线公司等多种类型企业。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发展空间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随着全球化和电子商务的深入发展，物流行业仍有广阔的发展空间，特别是在跨境物流、智能物流等领域。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竞争格局与发展空间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拓展市场份额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通过招商合作，吸引更多优质企业加入，共同拓展物流市场，提升品牌影响力。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完善服务网络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借助合作伙伴的资源优势，进一步完善物流服务网络，提高服务质量和效率。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实现互利共赢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与合作伙伴建立长期稳定的合作关系，实现资源共享、优势互补，共同创造更大的商业价值。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招商目标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专注于提供专业化的物流服务，满足客户对高品质、高效率、高安全性的需求。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875" r="20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专业化物流服务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根据客户的个性化需求，提供定制化的物流解决方案，打造差异化竞争优势。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定制化解决方案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积极应用先进的物流技术，提高物流运作的智能化水平，降低运营成本，提升服务效率。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为电商企业提供快速、准确、高效的物流服务，支持其业务发展。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电商企业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为制造业企业提供原材料采购、生产配送等一体化物流服务，降低其物流成本。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制造业企业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为批发零售企业提供仓储管理、配送服务等综合性物流服务，提高其运营效率。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批发零售企业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招商策略及模式选择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通过专业的品牌设计，塑造独特且易于识别的品牌形象，提升品牌知名度和美誉度。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利用广告、公关、社交媒体等多种渠道进行品牌传播，扩大品牌影响力。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举办或参加行业展会、研讨会等活动，提升品牌在行业内的地位和影响力。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品牌推广策略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根据市场调研结果，明确产品的市场定位，制定符合市场需求的产品策略。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定期开展促销活动，如优惠券、满减、赠品等，以吸引客户并提升销售额。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选择合适的营销渠道，如线上平台、代理商、经销商等，以覆盖更广泛的目标客户群体。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深入了解目标市场和潜在客户的需求，为营销策略制定提供数据支持。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58" b="14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允许符合条件的投资者加盟品牌，共享品牌资源和管理经验。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加盟合作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与代理商建立合作关系，由代理商负责在特定区域内推广和销售产品。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代理合作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与产业链上下游企业建立战略合作关系，实现资源共享和优势互补。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战略合作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根据客户需求提供定制化的物流解决方案，满足客户个性化需求。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定制化合作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合作模式选择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招商资源与支持体系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https://d.book118.com/487050064153006031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2024-09-04T08:39:34.584</cp:lastPrinted>
  <dcterms:created xsi:type="dcterms:W3CDTF">2024-09-04T00:39:34Z</dcterms:created>
  <dcterms:modified xsi:type="dcterms:W3CDTF">2024-09-04T00:39:36Z</dcterms:modified>
</cp:coreProperties>
</file>