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115BE0-0343-424B-A816-177475EFE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A4F459-6D4C-4F80-A7BD-CCCBF70B8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01B774-FAEA-49A7-9FFD-8600283F5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F6E27F-BBED-4A4B-8C15-933AB1B31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183C63-A320-448D-9F57-00B40D5CA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D2AE4B-8E26-4A4C-A452-D477F4817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D8FFA6-070D-4432-8DD2-0563BD96B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9C75E4-124A-4F41-B686-D00821BDE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21A94B-260D-46D3-8E64-42A75811F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D429DC-F825-4904-AEE5-8843287E5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DF7575-DEB2-4937-867E-325D77854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05214314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元旦春节送温暖活动方案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活动主题与形式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活动策划与执行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资源筹备与保障措施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预期效果评估及总结反馈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元旦和春节是中国最重要的传统节日，通过送温暖活动，可以传承和弘扬传统文化，增强民族认同感和文化自信心。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元旦春节是阖家团圆的时刻，送温暖活动可以营造浓厚的节日氛围，让人们感受到家的温馨和社会的关爱。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元旦春节传统节日意义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营造节日氛围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传承和弘扬传统文化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关爱弱势群体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在寒冷的冬季，一些弱势群体如贫困家庭、孤寡老人、残疾人等面临着严峻的生存挑战，送温暖活动可以传递社会的关爱和温暖。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促进社会和谐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通过送温暖活动，可以促进社会和谐，增强社会凝聚力和向心力，营造良好的社会风尚。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4906" r="14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社会现实需求及关注群体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为弱势群体送去关爱和温暖，让他们度过一个欢乐祥和的节日；同时倡导社会公益事业，提升公众的社会责任感。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受助者感受到社会的关爱和温暖，增强生活信心和勇气；活动得到广泛的社会关注和认可，推动公益事业的发展。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期望成果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活动主题与形式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温馨、团圆、欢乐主题设定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通过布置温馨的活动场地，如挂满彩灯和气球的室内空间，营造出家的温暖氛围。同时，为参与者提供热饮和小点心，让他们在寒冷的冬日感受到温暖。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团圆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鼓励参与者携带家人一同参加，设置家庭互动环节，如亲子游戏、家庭才艺展示等，让家人在欢乐中度过美好时光，增进彼此之间的感情。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欢乐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安排丰富多彩的娱乐活动，如歌舞表演、抽奖环节、互动游戏等，让参与者在轻松愉快的氛围中迎接新的一年。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线上线下结合活动形式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线上报名与宣传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通过社交媒体、官方网站等渠道进行活动宣传，并提供线上报名服务，方便参与者提前了解活动信息和报名参加。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线下活动现场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在活动现场设置签到处、活动区域、餐饮区等，为参与者提供便捷的服务和丰富的活动体验。同时，安排专业的工作人员和志愿者，确保活动的顺利进行。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定制互动游戏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设计具有节日特色的互动游戏，如“猜灯谜”、“写春联”、“贴窗花”等，让参与者在游戏中感受到传统文化的魅力。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个性化礼品赠送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为参与者准备具有纪念意义的个性化礼品，如定制台历、手写贺卡等，表达节日的祝福和关怀。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现场互动环节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安排现场互动环节，如幸运大抽奖、观众才艺展示等，让参与者充分展示自己的才艺和幸运，增加活动的趣味性和互动性。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创意互动环节设计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活动策划与执行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元旦春节期间，选择周末或节假日进行，确保参与者有足够的时间参与。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地点选择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场地布置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选择社区中心、学校、敬老院等公共场所，方便参与者聚集，同时营造温馨的节日氛围。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根据节日主题，布置现场环境，如悬挂红灯笼、彩带、气球等，营造浓厚的节日氛围。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时间地点安排及场地布置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https://d.book118.com/487052143141006031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2024-09-04T05:05:20.043</cp:lastPrinted>
  <dcterms:created xsi:type="dcterms:W3CDTF">2024-09-03T21:05:20Z</dcterms:created>
  <dcterms:modified xsi:type="dcterms:W3CDTF">2024-09-03T21:05:22Z</dcterms:modified>
</cp:coreProperties>
</file>