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62552-E0C1-4CF1-854A-E9838A9E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6CA30-784A-4E8C-8E57-7FE267285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E6AF9-B5A8-477D-9CCD-06964AB7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59B3-1823-46FD-B332-C04499B9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81715-21BC-4AC5-BA99-CD939346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FD045-F373-4561-967A-0B46AF70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5A014-55C1-4346-A3B6-9CE6233F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42750-3499-4F76-B606-5019EAEF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ED0C1-A213-4F47-8ECB-7A1A778E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51DC6-9DD4-4A62-A653-EEEFB817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6251-BA58-443C-9378-8D756CD6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300104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全民营销活动方案范文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活动策略与规划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活动执行与落地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宣传推广与造势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https://d.book118.com/487053001044006041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2024-09-14T00:38:20.684</cp:lastPrinted>
  <dcterms:created xsi:type="dcterms:W3CDTF">2024-09-13T16:38:20Z</dcterms:created>
  <dcterms:modified xsi:type="dcterms:W3CDTF">2024-09-13T16:38:22Z</dcterms:modified>
</cp:coreProperties>
</file>