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6AB26-9DBD-4F07-9E35-777F0A494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0B2B9-4C9B-43AD-BDC7-B61163C38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54274-AC12-44BC-8FA8-9A753A2C9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59B1A-8F3B-4588-9A89-BA9F29830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F0A38A-84F5-4909-B746-83C218174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A1DA77-BAE7-4136-BD48-9B6C9B45F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C51DBF-B2A2-4029-9718-16A627B9D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A5289-D27D-4B6C-85FD-241DB0E75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00BF4-7F6F-4968-A495-C7796AAFE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13C31-7EA6-421C-8481-292023A80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5C1A5-9B81-45D5-B48B-F6CF083FE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53050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Linux GCC G++编译器与调试器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编译器与调试器概述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GCC编译器详解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G编译器详解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GDB调试器详解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编译器优化技术探讨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调试技巧与经验分享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编译器与调试器概述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06" r="311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03" r="325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70" r="318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将高级语言代码转换为机器语言代码，使得计算机能够执行。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编译器作用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编译器通过词法分析、语法分析、语义分析、优化和代码生成等步骤，将源代码转换为目标代码。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编译器原理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编译器作用及原理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80" b="56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帮助程序员定位和修复程序中的错误。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调试器通过控制程序的执行流程，提供变量监视、断点设置、单步执行等功能，协助程序员进行错误排查和修复。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调试器作用及原理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调试器原理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调试器作用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303" r="2830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GNU Compiler Collection的缩写，是一款开源的、支持多种编程语言的编译器。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GCC编译器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GCC编译器的C编译器，用于编译C程序。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G编译器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GNU Debugger的缩写，是一款强大的Unix/Linux下的程序调试工具。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GDB调试器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LLDB是Clang项目的一部分，是一个具有重新设计架构的轻量级调试器，可以直接在Clang内部进行调试。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LLDB调试器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常见编译器与调试器介绍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GCC编译器详解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GCC编译器组成及功能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负责解析源代码，生成中间代码。前端包括词法分析器、语法分析器、语义分析器等。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优化器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对中间代码进行优化，提高生成代码的执行效率。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中间代码生成器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将前端生成的中间代码转换为更低级的中间表示形式。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后端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将优化后的中间代码转换为目标机器代码，包括代码生成器和汇编器。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处理源代码中的预处理指令，如包含头文件、宏替换等。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将预处理后的源代码编译成汇编代码。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将汇编代码转换为机器码。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将各个目标文件链接成一个可执行文件。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GCC编译过程解析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-I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指定头文件搜索路径。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-c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只编译不链接，生成目标文件。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-o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指定输出文件名。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GCC常用命令参数及使用示例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897" r="1989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-L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指定库文件搜索路径。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-l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指定链接的库名。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-g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生成调试信息，用于调试。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GCC常用命令参数及使用示例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指定优化级别，如`-O2`表示进行二级优化。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-O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开启所有警告信息。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-Wall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gcc -c hello.c -o hello.o，将hello.c编译成目标文件hello.o。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GCC常用命令参数及使用示例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G编译器详解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G与GCC关系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G是GCC（GNU Compiler Collection）的一部分，专门用于编译C程序。GCC本身是一个编译器套件，支持多种编程语言，包括C、C、Objective-C、Fortran、Ada等。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虽然GCC可以编译C程序，但G提供了对C语言的更完整支持，包括一些特定的C库和特性。因此，在编译C程序时，建议使用G。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95" r="2859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G与GCC关系及区别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将目标文件与所需的库文件进行链接，生成可执行文件。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G首先进行预处理，处理源代码中的预处理指令（如#include和#define），生成一个完整的C源代码文件。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将预处理后的源代码文件编译成汇编代码。在这个过程中，G会检查语法错误，并进行类型检查、函数重载解析等。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将汇编代码转换为机器代码，生成目标文件（通常是.o文件）。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G编译过程解析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只编译不链接，生成目标文件。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-c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指定输出文件名。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-o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G常用命令参数及使用示例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https://d.book118.com/487053050006006035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2024-09-09T06:03:44.811</cp:lastPrinted>
  <dcterms:created xsi:type="dcterms:W3CDTF">2024-09-08T22:03:44Z</dcterms:created>
  <dcterms:modified xsi:type="dcterms:W3CDTF">2024-09-08T22:03:47Z</dcterms:modified>
</cp:coreProperties>
</file>