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414B8-D6E5-4DD0-A3A8-AEA33C371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9E7B1-33A4-4FF8-8E62-4DB96DA1C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D9BF0-24ED-4C9F-9C8C-5ABFD0AC0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20193-48BD-4EAE-BF3F-BDB9D3E1A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06F0A-CCCE-496F-A520-31F6B126F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79390B-5231-4C31-A685-C2B51F161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1FC23-CBC2-474B-8FB7-6ADB3B76B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F9B4A-AD5E-467C-879D-16D883501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0E88F-032D-4630-911A-D239A1AE7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58A8C-5F17-49A6-8679-C17433CA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4627E-780C-412A-975D-E758BD93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40310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杭州亚运会-2023-2024学年初中地理热点讲解课件\n## 1.杭州亚运会概述及背景\n### 1.1杭州亚运会的发展历程和意义\n### 1.2杭州亚运会的筹办情况和亮点\n### 1.3杭州亚运会与初中地理教育的关联\n## 2.亚运会场馆建设与地理分布\n### 2.1杭州亚运会场馆的地理分布特点\n### 2.2场馆建设对城市发展的影响\n### 2.3初中地理教学中场馆建设的案例分析\n## 3.亚运会交通与城市规划\n### 3.1杭州亚运会交通规划的特点和挑战\n### 3.2亚运会对杭州市城市规划的影响\n### 3.3初中地理教学中交通与城市规划的案例分析\n## 4.亚运会与杭州旅游业发展\n### 4.1杭州亚运会对旅游业的影响和机遇\n### 4.2杭州旅游资源开发与保护\n### 4.3初中地理教学中旅游业发展的案例分析\n## 5.亚运会与杭州生态环境保护\n### 5.1杭州亚运会对生态环境保护的挑战与举措\n### 5.2杭州生态环境问题的成因与对策\n### 5.3初中地理教学中生态环境保护的案例分析\n## 6.亚运会与杭州文化传承与创新\n### 6.1杭州亚运会对文化传承与创新的影响\n### 6.2杭州地域文化的特点与价值\n### 6.3初中地理教学中文化传承与创新的案例分析\n## 7.总结与展望\n### 7.1杭州亚运会初中地理热点讲解的成果与启示\n### 7.2初中地理教学中热点问题的关注与探讨\n### 7.3对初中地理教学发展的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600"/>
              <a:t>杭州亚运会-2023-2024学年初中地理热点讲解课件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杭州亚运会概述及背景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杭州亚运会的发展历程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杭州于2015年成功申办第19届亚运会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第19届亚运会将于2023年9月10日至25日举行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杭州亚运会是亚洲规模最大、影响最广的综合性体育盛会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杭州亚运会的意义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展示中国承办大型国际体育盛会的能力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提升杭州在国际舞台上的知名度和影响力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促进亚洲各国之间的友谊与合作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杭州亚运会的发展历程和意义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杭州亚运会的筹办情况和亮点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杭州亚运会的筹办情况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亚运会筹备工作进展顺利，各类场馆建设已基本完成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交通、住宿、安保等保障工作有序推进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亚运会吉祥物、会歌等形象元素已经确定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杭州亚运会的亮点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绿色、智能、节俭、廉洁的办赛理念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创新性的赛事项目设置，吸引更多年轻人参与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注重文化交流，传播亚洲文明之美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初中地理教育中的亚运会内容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介绍杭州亚运会的发展历程、意义和筹办情况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分析亚运会对杭州城市发展的影响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关注亚运会与杭州旅游业、生态环境保护等方面的关系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杭州亚运会为初中地理教育提供的素材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提供丰富的地理教学案例，帮助学生了解亚运会筹办过程中的地理问题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结合亚运会热点，引导学生关注社会热点问题，培养地理实践能力和创新精神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通过亚运会，培养学生的国际视野和友谊精神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杭州亚运会与初中地理教育的关联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亚运会场馆建设与地理分布</a:t>
            </a:r>
            <a:endParaRPr/>
          </a:p>
        </p:txBody>
      </p:sp>
      <p:sp>
        <p:nvSpPr>
          <p:cNvPr id="29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9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场馆分布特点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场馆主要分布在杭州市区及周边城市，形成“一核多圈”的格局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场馆建设充分考虑城市交通、基础设施等因素，方便观众前往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部分场馆与杭州著名景区相结合，实现体育与旅游的结合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场馆建设对城市发展的影响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促进城市基础设施建设，提升城市品质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带动周边产业发展，创造就业机会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提高城市国际知名度，吸引更多游客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杭州亚运会场馆的地理分布特点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场馆建设对城市发展的影响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场馆建设对城市基础设施的影响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推动交通、住宿、市政等基础设施建设，提升城市承载能力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促进城市绿化、环保等方面的投入，改善城市环境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为城市信息化建设提供契机，提高城市管理水平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场馆建设对城市经济发展的影响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带动建筑、旅游、体育等相关产业发展，增加城市财政收入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提高城市知名度，吸引国内外投资和企业入驻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为城市提供丰富的文化、体育资源，提升城市竞争力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初中地理教学中场馆建设的案例分析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分析杭州亚运会场馆建设的地理分布特点及原因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探讨场馆建设对城市发展的影响及作用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关注场馆建设与城市可持续发展的关系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培养学生从地理角度关注城市发展的能力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结合实际案例，引导学生分析地理问题，培养地理实践能力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引导学生关注社会热点问题，培养创新精神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亚运会交通与城市规划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杭州亚运会交通规划的特点和挑战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交通规划特点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强调绿色出行，发展公共交通，减少私家车使用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优化交通网络，提高场馆间的通达性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加强与周边城市的交通联系，方便观众出行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交通规划挑战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应对大量观众涌入带来的交通压力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确保赛事期间交通的安全和顺畅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实现交通规划与城市规划的协调和可持续发展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城市规划影响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推动城市基础设施建设，提升城市品质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优化城市空间布局，提高城市承载能力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促进城市文化与体育资源的整合，提升城市魅力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城市规划启示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以亚运会为契机，推动城市可持续发展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注重城市文化与体育资源的整合，提升城市品质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借鉴亚运会交通规划经验，优化城市交通网络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亚运会对杭州市城市规划的影响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初中地理教学中交通与城市规划的案例分析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分析杭州亚运会交通规划的特点及挑战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探讨亚运会对杭州市城市规划的影响及启示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关注交通规划与城市规划的协调和可持续发展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培养学生从地理角度关注城市交通和规划的能力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结合实际案例，引导学生分析地理问题，培养地理实践能力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引导学生关注社会热点问题，培养创新精神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亚运会与杭州旅游业发展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https://d.book118.com/487054031003006044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杭州亚运会-2023-2024学年初中地理热点讲解课件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2024-09-18T02:30:49.628</cp:lastPrinted>
  <dcterms:created xsi:type="dcterms:W3CDTF">2024-09-17T18:30:49Z</dcterms:created>
  <dcterms:modified xsi:type="dcterms:W3CDTF">2024-09-17T18:30:51Z</dcterms:modified>
</cp:coreProperties>
</file>