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C0FA5-B6FC-421E-ACB8-37DA3F462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198F9-1FEC-43E1-B610-E604D759C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AA8E3-8724-4656-9F06-85C825A6C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6A0BE-5EA4-4CC2-B25C-7FE0731C7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21FF0A-0115-45D2-A31B-6FE010D87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C3B3EF-A167-424A-98A7-636DB1C6A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A81652-93E0-48C3-A471-13D340581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94D69-75FB-4FFF-9126-C31CDB66D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75A32-30EA-4426-B8CF-29BCC0571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01A83-8090-4E20-AAEC-84DCE29A3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43488-C4B9-44ED-A198-378D92C2F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5413113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专用精细化学品项目融资计划书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产品研发与生产技术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项目建设规划与实施方案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融资需求与合作方案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专用精细化学品产业链包括原材料供应、生产制造、产品销售等环节，其中生产制造环节涉及技术研发、工艺设计、设备选型等。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专用精细化学品是指具有特定功能、高附加值、技术密集型的化学品，广泛应用于医药、农药、染料、涂料、电子、日化等领域。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随着科技的不断进步和市场需求的不断增长，专用精细化学品行业经历了由粗放型向集约型转变的过程，产品种类不断增多，应用领域不断拓展。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专用精细化学品行业概述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专用精细化学品市场需求广泛，涉及医药、农药、染料、涂料、电子、日化等多个领域。随着下游行业的快速发展，专用精细化学品市场需求不断增长。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随着环保要求的日益严格和技术的不断进步，专用精细化学品市场将呈现以下趋势：一是绿色环保型产品将更受欢迎；二是高附加值、高技术含量的产品将成为市场主流；三是定制化、个性化产品将逐渐增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市场需求及趋势预测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当前，专用精细化学品市场竞争激烈，国内外众多企业参与其中。国内企业在技术研发、品牌建设等方面取得了一定进展，但与国际先进水平相比仍存在差距。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本项目具有以下优势：一是技术领先，拥有自主知识产权的核心技术；二是产品品质优良，能够满足高端市场需求；三是市场前景广阔，符合国家产业政策和环保要求。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国家对专用精细化学品行业实行严格的环保和安全监管政策，同时鼓励企业加强技术创新和产业升级。此外，相关法规也对行业市场准入、产品质量等方面做出了规定。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专用精细化学品行业的影响主要表现在以下方面：一是提高了行业准入门槛，限制了部分落后产能的发展；二是促进了企业技术创新和产业升级，推动了行业向高质量、高附加值方向发展；三是加强了环保和安全监管，提高了企业运营成本和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产品研发与生产技术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811" r="308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与国内外多所高校、科研机构建立长期合作关系，共同推进项目研发。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拥有30名以上专业研发人员，涵盖化学、材料、工程等多个学科背景。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在国内外知名学术期刊发表论文20余篇，申请发明专利10项。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研发团队实力展示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成功开发出高效催化剂，提高反应速率和产率。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关键技术一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优化合成工艺，降低生产成本和能耗。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实现产品纯度和稳定性的有效控制，满足高端市场需求。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关键技术研发进展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引入自动化生产线，提高生产效率和产品质量稳定性。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优化措施一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优化措施二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优化措施三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强化员工培训，提高操作技能和安全意识。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原料准备、反应合成、后处理、检测包装等。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改进生产工艺，减少废弃物排放和能源消耗。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生产工艺流程及优化措施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申请发明专利10项，其中已授权5项；加强技术保密措施，防止技术泄露。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积极寻求与下游企业的合作，推动产品的应用和市场拓展；探索产学研合作模式，加速科技成果转化。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知识产权保护与成果转化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成果转化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项目建设规划与实施方案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项目建设目标及时间表安排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本项目旨在建设一条年产XX吨专用精细化学品生产线，满足国内外市场需求，提高产品质量和竞争力。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时间表安排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项目计划于XXXX年XX月开工，XXXX年XX月建成投产，建设周期为XX个月。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项目总投资为XX万元，其中建设投资XX万元，流动资金XX万元。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项目资金筹措采取银行贷款和企业自筹相结合的方式，其中银行贷款占比XX%，企业自筹占比XX%。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投资估算与资金筹措计划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产能布局及市场拓展策略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项目将建设在XXXX地区，充分利用当地资源优势和产业基础，形成年产XX吨专用精细化学品的生产能力。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产能布局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项目将采取“以质取胜、以品牌拓市场”的策略，通过加强技术研发和品牌建设，提高产品质量和知名度，积极拓展国内外市场。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市场拓展策略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https://d.book118.com/487054131131006036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2024-09-11T16:50:02.288</cp:lastPrinted>
  <dcterms:created xsi:type="dcterms:W3CDTF">2024-09-11T08:50:02Z</dcterms:created>
  <dcterms:modified xsi:type="dcterms:W3CDTF">2024-09-11T08:50:04Z</dcterms:modified>
</cp:coreProperties>
</file>