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AED5B8-C0D8-4AC8-8E1E-EE8D0EF54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16CAF4-CCCC-4245-8884-951567312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4C055C-B4C2-40B5-8951-F464B7880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F3D58F-95B4-483D-B558-32008C022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669F40-6CC0-4D9C-A6F5-E498D759F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C3AD59-FC69-4A2A-8987-9EE2DB3F5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C68436-831D-42C2-896D-3EB4CED32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561385-EC09-4ECF-B365-EA58773DD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E1AA5E-9DB2-41DC-AA50-01757A393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B55B1-23CE-4680-AF3F-A7A3B4809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3FAE3D-1284-4914-809A-806C0068C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060132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呼吸内科护士长护理介绍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呼吸内科护理概述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呼吸内科护士长的职责与要求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呼吸内科护理流程与规范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呼吸内科护理的挑战与对策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呼吸内科护理的未来发展与展望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呼吸内科护理概述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93" b="189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呼吸内科护理是专门针对呼吸系统疾病的护理工作，涉及对各种呼吸系统疾病的预防、治疗和康复等方面的护理。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呼吸内科护理具有专业性、细致性和严谨性的特点，要求护士具备丰富的专业知识和技能，能够针对不同疾病和患者情况制定个性化的护理计划。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呼吸内科护理的定义与特点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737" b="57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71" r="137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呼吸内科护理的重要性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通过科学合理的护理，可以帮助患者更好地配合治疗，提高治疗效果，促进疾病的康复。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改善患者生活质量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呼吸内科疾病往往会对患者的生活质量造成一定影响，通过有效的护理措施，可以帮助患者改善生活质量。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良好的护理可以预防和减少并发症的发生，减轻患者的痛苦和经济负担。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呼吸内科护理的发展历程可以追溯到古代，但真正意义上的专业呼吸内科护理起步较晚。随着医学科学的发展，呼吸内科护理逐渐发展成为一个独立的学科。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随着医学技术的不断进步，呼吸内科护理也在不断发展。未来，呼吸内科护理将更加注重个体化、精准化和智能化，如采用大数据和人工智能等技术手段提高护理效果和效率。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94" r="25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呼吸内科护理的历史与发展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呼吸内科护士长的职责与要求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17" b="99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制定护理计划和流程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监督护理质量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培训与指导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护士长的职责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根据患者的病情和需求，制定个性化的护理计划，确保患者得到全面、专业的护理。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对呼吸内科的护士进行培训和指导，提高护士的专业技能和服务水平。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对呼吸内科的护理工作进行监督，确保各项护理措施得到有效执行，提高护理质量。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与医生、患者及家属进行有效的沟通协调，确保患者得到及时、准确的医疗服务。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具备多年呼吸内科临床护理经验，能够处理各种复杂的护理问题。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具备丰富的护理经验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能够有效地组织和协调护理团队的工作，确保工作的高效运转。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具备管理能力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能够与医生、患者及家属进行良好的沟通，解决各种沟通问题。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具备沟通能力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能够有效地培训和指导护士，提高整个团队的护理水平。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具备培训能力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护士长的要求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358" r="26358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对患者的生命健康负责，尽职尽责地完成各项护理工作。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在护理工作中要细心、耐心，关注患者的每一个细节，确保患者的舒适和安全。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细心与耐心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能够与医生、护士和其他医疗工作者紧密合作，共同为患者提供优质的医疗服务。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团队合作能力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呼吸内科的医疗技术和护理知识不断更新，护士长应具备持续学习的意识和能力，不断提高自己的专业水平。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持续学习能力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护士长的素质与能力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呼吸内科护理流程与规范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患者病情评估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护士长需对患者的病情状况、自身认知情况进行了解，为后续护理工作提供依据。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安排床位和通知医生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根据患者病情和病区床位情况，合理安排床位，并及时通知医生进行初步诊断和治疗。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患者入院接待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护士长应热情接待新入院患者，向患者及家属介绍病区环境和相关制度，缓解患者紧张情绪。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患者入院护理流程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https://d.book118.com/487060132012006055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2024-09-29T15:12:33.297</cp:lastPrinted>
  <dcterms:created xsi:type="dcterms:W3CDTF">2024-09-29T07:12:33Z</dcterms:created>
  <dcterms:modified xsi:type="dcterms:W3CDTF">2024-09-29T07:12:35Z</dcterms:modified>
</cp:coreProperties>
</file>