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A2B4F-DBB2-4E83-B7FB-23FF6763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1A62B-CA66-43AD-BC6E-9A998D86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A07F9-D290-4548-8C1E-F87A83F2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38AFD-3281-45DE-BC00-AAE0F39B4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FB336-571E-460C-BE37-8656F595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0555C-B078-4FBC-97F0-5DFCA5A0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79642-F18C-44B8-9AE2-092D1B18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BCB25-5648-47B1-959C-E96CE045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C1802-6B90-4253-AFD9-29FA7BF2A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014ED-0820-4B36-9E64-3FB76852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18092-1270-4EFD-AAAA-4EAF774A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61124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预防医学就业方向及前景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预防医学的就业方向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预防医学的未来前景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提升预防医学就业竞争力的建议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预防医学是一门专注于预防和控制的医学学科，它强调通过改善环境和生活方式来预防疾病的发生，以及通过早发现、早诊断和早治疗来控制疾病的发展。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预防医学的主要目标是促进健康、预防疾病，并通过对疾病的早期干预来降低疾病对个体和社会的影响。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预防医学在维护和促进人类健康方面发挥着至关重要的作用。通过预防措施，可以降低疾病的发生率，减轻疾病对个体和社会的影响，提高人们的健康水平和生活质量。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随着社会经济的发展和人口老龄化的加剧，人们对健康的需求越来越高，预防医学在公共卫生领域的作用也越来越重要。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预防医学的主要领域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研究环境因素对人类健康的影响，包括空气、水质、土壤等环境因素的监测和改善。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研究人类营养需求和饮食与健康的关系，提供科学的饮食建议和营养干预措施。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研究疾病的分布和影响因素，为疾病的预防和控制提供科学依据。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涉及公共卫生政策的制定、实施和管理，包括传染病控制、健康教育、卫生监督等领域。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预防医学的就业方向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在各级公共卫生机构中从事疾病预防控制、卫生监督、健康教育等方面的工作。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公共卫生机构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在卫生行政部门中从事卫生政策制定、卫生规划、卫生监督与管理等方面的工作。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卫生行政部门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公共卫生部门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在医院中从事预防保健、健康管理、营养咨询等方面的工作。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在诊所和康复中心中从事预防保健、康复指导等方面的工作。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医疗保健机构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诊所和康复中心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在健康管理公司中从事健康风险评估、健康咨询、健康保险等方面的工作。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制药和医疗器械企业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在制药和医疗器械企业中从事产品研发、市场推广、医学事务等方面的工作。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企业和行业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预防医学的未来前景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https://d.book118.com/487061124050006044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2024-09-18T15:30:17.401</cp:lastPrinted>
  <dcterms:created xsi:type="dcterms:W3CDTF">2024-09-18T07:30:17Z</dcterms:created>
  <dcterms:modified xsi:type="dcterms:W3CDTF">2024-09-18T07:30:19Z</dcterms:modified>
</cp:coreProperties>
</file>