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21812-05A2-4BAD-9DAA-856F8B78C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4FF19-9A7A-4860-B076-C7D32DEE7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4D0C2-9F9A-4697-AFCC-BC0D9B2F0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A7F872-611F-4C89-ADAF-A3AEAD123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077646-90C7-493D-83CB-BF123B9CB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7BC988-8128-4CC2-AEED-E49772C62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F512D4-67AF-4013-89B1-DBB92EF41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050D0F-3B00-4712-8A45-6E418204A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ECC8A5-9226-41C1-BB46-B5E232AED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B7D15-4B61-4850-9DAF-CC242F176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9BBB1-8201-4873-8983-87E0499F8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6205113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中国体育教育行业竞争力分析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中国体育教育行业竞争力概述
 体育教育行业竞争格局分析
 体育教育行业竞争力影响因素
 体育教育行业竞争力评价指标
 我国体育教育行业竞争力现状分析
 我国体育教育行业竞争力优势与劣势
 我国体育教育行业竞争力提升对策
 我国体育教育行业竞争力发展趋势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中国体育教育行业竞争力概述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中国体育教育行业竞争力分析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中国体育教育行业竞争力概述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体育教育行业市场规模与发展前景：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中国体育教育行业市场规模逐年扩大，2022年达到1.2万亿元，预计2025年将达到2万亿元。</a:t>
            </a:r>
          </a:p>
          <a:p>
            <a:r>
              <a:t>2. 体育教育行业发展前景广阔，政策支持、经济发展、国民健康意识增强等因素都将推动行业持续增长。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体育教育行业主要竞争者分析：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中国体育教育行业主要竞争者包括公立体育学校、私立体育学校、体育培训机构、体育俱乐部等。</a:t>
            </a:r>
          </a:p>
          <a:p>
            <a:r>
              <a:t>2. 公立体育学校拥有较强的师资力量和硬件设施，在体育人才培养方面具有优势。</a:t>
            </a:r>
          </a:p>
          <a:p>
            <a:r>
              <a:t>3. 私立体育学校注重个性化教育，在培养高水平体育人才方面具有优势。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中国体育教育行业竞争力概述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体育教育行业竞争格局分析：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中国体育教育行业竞争激烈，公立体育学校、私立体育学校、体育培训机构、体育俱乐部等都在争夺市场份额。</a:t>
            </a:r>
          </a:p>
          <a:p>
            <a:r>
              <a:t>2. 行业集中度较低，没有一家机构能够占据绝对主导地位。</a:t>
            </a:r>
          </a:p>
          <a:p>
            <a:r>
              <a:t>3. 随着行业发展，竞争格局将进一步加剧，行业集中度有望提高。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体育教育行业主要竞争因素分析：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师资力量：师资力量是体育教育行业的核心竞争要素，拥有高水平的师资队伍是机构竞争力的重要体现。</a:t>
            </a:r>
          </a:p>
          <a:p>
            <a:r>
              <a:t>2. 硬件设施：硬件设施是体育教育行业开展教学活动的基础，拥有完善的硬件设施是机构竞争力的重要体现。</a:t>
            </a:r>
          </a:p>
          <a:p>
            <a:r>
              <a:t>3. 品牌影响力：品牌影响力是体育教育行业的重要竞争要素，拥有良好的品牌形象和声誉是机构竞争力的重要体现。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中国体育教育行业竞争力概述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体育教育行业竞争策略分析：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差异化竞争：机构可以通过提供差异化的教育服务来提高竞争力，如提供个性化教育、国际化教育等。</a:t>
            </a:r>
          </a:p>
          <a:p>
            <a:r>
              <a:t>2. 规模化竞争：机构可以通过扩大规模来提高竞争力，如通过开设更多校区、扩大招生规模等。</a:t>
            </a:r>
          </a:p>
          <a:p>
            <a:r>
              <a:t>3. 品牌化竞争：机构可以通过打造品牌来提高竞争力，如通过塑造良好形象、开展品牌推广活动等。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体育教育行业未来发展趋势分析：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体育教育行业将朝着更加市场化的方向发展，市场竞争将更加激烈。</a:t>
            </a:r>
          </a:p>
          <a:p>
            <a:r>
              <a:t>2. 体育教育行业将朝着更加专业化和细分化的方向发展，行业分工将更加明确。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体育教育行业竞争格局分析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中国体育教育行业竞争力分析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体育教育行业竞争格局分析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体育教育行业竞争主体分析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体育教育行业竞争主体主要包括：</a:t>
            </a:r>
          </a:p>
          <a:p>
            <a:r>
              <a:t>  • 教育机构：包括公立学校、私立学校、高等院校等。</a:t>
            </a:r>
          </a:p>
          <a:p>
            <a:r>
              <a:t>  • 社会体育培训机构：包括体育特长培训机构、健身俱乐部、社会体育组织等。</a:t>
            </a:r>
          </a:p>
          <a:p>
            <a:r>
              <a:t>  • 体育用品制造商：包括运动服饰、运动器材、运动用品等。</a:t>
            </a:r>
          </a:p>
          <a:p>
            <a:r>
              <a:t>  • 体育赛事组织者：包括国际、国内体育赛事组织机构、俱乐部、体育场馆等。</a:t>
            </a:r>
          </a:p>
          <a:p>
            <a:r>
              <a:t>2. 体育教育行业竞争主体之间的竞争主要集中在以下几个方面：</a:t>
            </a:r>
          </a:p>
          <a:p>
            <a:r>
              <a:t>  • 生源竞争：各主体争夺体育人才、运动员等。</a:t>
            </a:r>
          </a:p>
          <a:p>
            <a:r>
              <a:t>  • 市场竞争：各主体争夺体育用品、健身服务、体育赛事等市场份额。</a:t>
            </a:r>
          </a:p>
          <a:p>
            <a:r>
              <a:t>  • 政策竞争：各主体争夺政府资助、税收优惠等政策支持。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体育教育行业竞争格局分析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体育教育行业竞争优势分析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体育教育行业竞争优势主要体现在以下几个方面：</a:t>
            </a:r>
          </a:p>
          <a:p>
            <a:r>
              <a:t>  • 教育资源：公立学校、高等院校拥有丰富的教育资源，能够提供优质的体育教育。</a:t>
            </a:r>
          </a:p>
          <a:p>
            <a:r>
              <a:t>  • 社会体育培训机构拥有专业化的体育教练和训练设备，能够提供个性化的体育培训服务。</a:t>
            </a:r>
          </a:p>
          <a:p>
            <a:r>
              <a:t>  • 体育用品制造商拥有强大的品牌知名度和市场影响力，能够为消费者提供高质量的体育用品。</a:t>
            </a:r>
          </a:p>
          <a:p>
            <a:r>
              <a:t>  • 体育赛事组织者拥有丰富的赛事资源和举办经验，能够为运动员提供广阔的竞技平台。</a:t>
            </a:r>
          </a:p>
          <a:p>
            <a:r>
              <a:t>2. 体育教育行业竞争优势的动态变化：</a:t>
            </a:r>
          </a:p>
          <a:p>
            <a:r>
              <a:t>  • 教育改革：随着教育改革的不断深入，体育教育在学校教育中的地位和作用日益提高，这将促进体育教育行业竞争的加剧。</a:t>
            </a:r>
          </a:p>
          <a:p>
            <a:r>
              <a:t>  • 社会体育需求的不断增长：随着人们生活水平的提高和健康意识的增强，对体育健身的需求不断增长，这将带动体育教育行业竞争的加剧。</a:t>
            </a:r>
          </a:p>
          <a:p>
            <a:r>
              <a:t>  • 体育科技的进步：体育科技的进步为体育教育行业带来了新的发展机遇，也将加剧体育教育行业竞争的激烈程度。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体育教育行业竞争力影响因素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中国体育教育行业竞争力分析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体育教育行业竞争力影响因素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国家体育总局颁布《体育教育行业管理办法》，明确体育教育行业的管理机构、管理内容和管理方式。</a:t>
            </a:r>
          </a:p>
          <a:p>
            <a:r>
              <a:t>2. 教育部印发《体育教育课程标准（2022年版）》，对体育教育课程的目标、内容、实施方式和评价体系等方面提出明确要求。</a:t>
            </a:r>
          </a:p>
          <a:p>
            <a:r>
              <a:t>3. 市场监管总局发布《体育教育行业规范》，对体育教育行业的经营行为、服务质量和收费标准等方面进行规范。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体育教育行业市场需求：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国民对体育锻炼的需求不断增长，体育教育行业市场空间广阔。</a:t>
            </a:r>
          </a:p>
          <a:p>
            <a:r>
              <a:t>2. 家庭收入水平提高，家长对体育教育的投入意愿增强。</a:t>
            </a:r>
          </a:p>
          <a:p>
            <a:r>
              <a:t>3. 国家对体育教育的重视程度提高，全民健身活动蓬勃开展。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体育教育行业政策法规：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体育教育行业竞争力影响因素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体育教育行业竞争格局：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体育教育行业竞争激烈，市场集中度较低，行业龙头企业尚未出现。</a:t>
            </a:r>
          </a:p>
          <a:p>
            <a:r>
              <a:t>2. 行业内企业主要以中小企业为主，缺乏规模优势和品牌优势。</a:t>
            </a:r>
          </a:p>
          <a:p>
            <a:r>
              <a:t>3. 行业内企业产品同质化严重，缺乏差异化竞争优势。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体育教育行业技术水平：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体育教育行业科技含量不高，技术创新能力较弱。</a:t>
            </a:r>
          </a:p>
          <a:p>
            <a:r>
              <a:t>2. 行业内企业研发投入不足，缺乏核心技术和专利。</a:t>
            </a:r>
          </a:p>
          <a:p>
            <a:r>
              <a:t>3. 行业内企业信息化水平低，难以实现资源共享和协同发展。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体育教育行业竞争力影响因素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体育教育行业人才队伍：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体育教育行业人才队伍规模较小，专业人才短缺严重。</a:t>
            </a:r>
          </a:p>
          <a:p>
            <a:r>
              <a:t>2. 行业内企业对人才的培养和引进重视不够，难以留住优秀人才。</a:t>
            </a:r>
          </a:p>
          <a:p>
            <a:r>
              <a:t>3. 行业内人才流动频繁，难以形成稳定的人才队伍。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体育教育行业发展趋势：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体育教育行业将向产业化、规模化和品牌化方向发展。</a:t>
            </a:r>
          </a:p>
          <a:p>
            <a:r>
              <a:t>2. 行业内企业将加强技术创新和品牌建设，提高核心竞争力。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体育教育行业竞争力评价指标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中国体育教育行业竞争力分析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体育教育行业竞争力评价指标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体育教育资源投入：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专业体育教育师资：拥有较高的专业技术水平和教学经验。</a:t>
            </a:r>
          </a:p>
          <a:p>
            <a:r>
              <a:t>2. 场馆设施：体育场馆和器材设施齐全完备，能够满足体育教育教学和活动的需要。</a:t>
            </a:r>
          </a:p>
          <a:p>
            <a:r>
              <a:t>3. 资金支持：政府和企业对体育教育的投入不断增加，为体育教育的发展提供资金保障。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体育教育质量保障：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课程设置和教学计划：课程设置科学合理，教学计划符合国家标准。</a:t>
            </a:r>
          </a:p>
          <a:p>
            <a:r>
              <a:t>2. 教学方法和手段：采用多种教学方法和手段，提高体育教育教学质量。</a:t>
            </a:r>
          </a:p>
          <a:p>
            <a:r>
              <a:t>3. 教学评价体系：建立科学、公平和客观的教学评价体系，对体育教育教学质量进行评价。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https://d.book118.com/487062051133006040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中国体育教育行业竞争力概述</vt:lpstr>
      <vt:lpstr> 中国体育教育行业竞争力概述</vt:lpstr>
      <vt:lpstr> 中国体育教育行业竞争力概述</vt:lpstr>
      <vt:lpstr> 中国体育教育行业竞争力概述</vt:lpstr>
      <vt:lpstr> 体育教育行业竞争格局分析</vt:lpstr>
      <vt:lpstr> 体育教育行业竞争格局分析</vt:lpstr>
      <vt:lpstr> 体育教育行业竞争格局分析</vt:lpstr>
      <vt:lpstr> 体育教育行业竞争力影响因素</vt:lpstr>
      <vt:lpstr> 体育教育行业竞争力影响因素</vt:lpstr>
      <vt:lpstr> 体育教育行业竞争力影响因素</vt:lpstr>
      <vt:lpstr> 体育教育行业竞争力影响因素</vt:lpstr>
      <vt:lpstr> 体育教育行业竞争力评价指标</vt:lpstr>
      <vt:lpstr> 体育教育行业竞争力评价指标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2024-09-13T05:03:57.174</cp:lastPrinted>
  <dcterms:created xsi:type="dcterms:W3CDTF">2024-09-12T21:03:57Z</dcterms:created>
  <dcterms:modified xsi:type="dcterms:W3CDTF">2024-09-12T21:03:59Z</dcterms:modified>
</cp:coreProperties>
</file>