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203BB-FE7A-43DF-9B1A-5BF22C33E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22FE5-2DDE-45A6-A948-563B9237E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DEEEC-C329-4111-ADCF-0FE7ED6AC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5A3A8-4292-47E7-A90D-4BE869AD5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2F7C4-0DB6-4DD2-A5FB-4D1E1179B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1FB7E0-F920-433D-80B8-FB69DF761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2A7159-5C10-494D-A66B-81AD91079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FB05E-0183-4899-B10B-94BD92772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9A05F-8332-405E-8D02-46473CAA5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452FB-697C-4B8F-AA9C-3003F4C34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9483F-63B9-4E69-AE74-3BC31112A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1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62101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驾驶员交通法规培训专题优秀课件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交通法规概述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驾驶员基本素质与职业道德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道路交通安全法规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车辆管理法规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驾驶员考试与培训制度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交通事故处理与法律责任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驾驶员交通法规培训实践与应用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交通法规概述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29" b="163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国家层面交通法规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包括《中华人民共和国道路交通安全法》等，构成交通法规的基本框架。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地方性交通法规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各省、市、自治区根据本地实际情况制定的交通法规，对国家层面交通法规进行补充。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交通行政法规和规章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由国务院及其所属部委、地方政府制定的规范性文件，如《机动车驾驶证申领和使用规定》等。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交通法规的体系与结构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古代交通法规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早在周朝时期，我国就有了较为完善的道路交通管理制度，如“车同轨、书同文”等规定。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近代交通法规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随着汽车等交通工具的普及，我国近代交通法规逐步建立，如《陆上交通管理规则》等。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现代交通法规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进入21世纪，我国交通法规不断完善，形成了以《道路交通安全法》为核心的现代交通法规体系。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保障道路交通安全是交通法规的首要任务，所有交通参与者都应遵守交通规则，确保行车安全。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依法管理原则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交通管理必须依法进行，各级交通管理部门应严格履行职责，对违法行为进行查处。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公平公正原则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交通法规对所有交通参与者一视同仁，不偏袒任何一方，确保道路交通的公平公正。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服务社会原则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交通法规的制定和实施应以服务社会为宗旨，方便群众出行，促进经济社会发展。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交通法规的核心原则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驾驶员基本素质与职业道德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优秀的心理素质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稳定的情绪，良好的心态，能够冷静处理各种复杂交通情况。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良好的身体素质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健康的体魄，能够适应长时间驾驶和应对紧急情况的反应。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合格的驾驶技能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熟练掌握驾驶技巧，具备安全、熟练驾驶的能力。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驾驶员基本素质要求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遵守交通规则，礼让行车，尊重他人，树立文明驾驶的形象。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文明驾驶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诚信守法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始终把安全放在首位，不超速、不酒驾、不疲劳驾驶。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如实报告交通事故，不隐瞒、不谎报，积极配合事故处理。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学会识别和控制情绪，避免“路怒症”，保持平和心态。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5125" b="15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掌握应对压力的方法，如深呼吸、放松训练等，缓解紧张情绪。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提高危险预知能力，对可能出现的风险进行预判和防范。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危险预知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驾驶员心理素质培养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道路交通安全法规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道路交通安全法规的历史与发展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回顾道路交通安全法规的发展历程，展望未来的发展趋势。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道路交通安全法规的定义和作用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明确道路交通安全法规的概念，阐述其在保障道路交通安全、维护交通秩序方面的重要作用。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道路交通安全法规的体系结构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介绍道路交通安全法规的层次结构，包括国家法律、行政法规、地方性法规等。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车辆和驾驶人管理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阐述车辆注册登记、检验、报废等管理制度，以及驾驶证申领、审验、换证等规定。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道路通行规定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详细介绍道路通行的一般规定，如行驶速度、超车、会车、停车等，以及特殊情况下的通行规则。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说明交通事故现场处理、责任认定、损害赔偿等程序和规定。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交通违法与处罚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列举常见的交通违法行为及其相应的法律责任，包括警告、罚款、记分、吊销驾驶证等措施。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道路交通安全法规的核心内容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执法机构与职责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法规宣传与教育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阐述道路交通安全法规宣传的重要性，以及针对不同受众的宣传教育策略。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监督检查与评估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说明对道路交通安全法规执行情况的监督检查机制，以及对法规实施效果的评估方法。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介绍负责道路交通安全法规执行的机构及其职责，如公安机关交通管理部门等。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完善与改进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探讨当前道路交通安全法规存在的问题和不足，提出完善和改进的建议和措施。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道路交通安全法规的实施与监管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车辆管理法规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https://d.book118.com/487062101014006036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2024-09-10T20:53:53.611</cp:lastPrinted>
  <dcterms:created xsi:type="dcterms:W3CDTF">2024-09-10T12:53:53Z</dcterms:created>
  <dcterms:modified xsi:type="dcterms:W3CDTF">2024-09-10T12:53:55Z</dcterms:modified>
</cp:coreProperties>
</file>