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69C5E23-82B4-41EF-8818-A8CB8862C2F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54659A-33EF-4606-B9B4-05D69C447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3D542-AF21-4A9F-BAF7-85D12CBD8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439747-BF69-428A-AC74-D73454B6B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63C7DE-36E7-4762-A5E8-DC4CEFCE4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C1D06A-0A1B-481C-BB70-DE2033D9E0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D847BB-C126-4AB6-899A-7D5A6CDAF7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27BB8E-1904-48F8-9056-6ECC4BBD12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54E535-60EC-433B-B2F8-1E02CABEB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C2C7AF-3766-49C0-B3CE-CFA6EE9DC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D1804-B026-4EB2-BC0F-98F2A2FD6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E1BD4-C771-4EF3-B609-0FEFC251B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1AAB10A-A0F0-4D61-85C8-507F2B5349A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2D188A5-0524-4ADB-8759-FD2792D6C83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65125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人工智能在教学培训中的应用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人工智能在教学培训中的应用</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人工智能的学习支持系统</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人工智能在在线教育中的应用</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人工智能在培训行业中的创新应用</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人工智能在教学培训中的未来发展趋势</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7</a:t>
            </a:r>
            <a:r>
              <a:rPr lang="zh-CN" sz="3000" b="0" strike="noStrike" spc="-1">
                <a:solidFill>
                  <a:srgbClr val="FF0000"/>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人工智能在教学培训中的应用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人工智能是指机器能够模仿人类智能的一种技术。在教学培训领域，人工智能可以帮助提高效率和个性化教学。</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人工智能教育应用案例</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个性化教学</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智能教育平台</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远程在线教学和互动</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超级智能教室</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人工智能在课程设计中的应用</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吸引力和效果</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AI</a:t>
            </a:r>
            <a:r>
              <a:rPr lang="zh-CN" sz="3000" b="1" strike="noStrike" spc="-1">
                <a:solidFill>
                  <a:schemeClr val="dk1"/>
                </a:solidFill>
                <a:latin typeface="微软雅黑"/>
                <a:ea typeface="微软雅黑"/>
              </a:rPr>
              <a:t>设计课程</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管理学生和课程进度</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AI</a:t>
            </a:r>
            <a:r>
              <a:rPr lang="zh-CN" sz="3000" b="1" strike="noStrike" spc="-1">
                <a:solidFill>
                  <a:schemeClr val="dk1"/>
                </a:solidFill>
                <a:latin typeface="微软雅黑"/>
                <a:ea typeface="微软雅黑"/>
              </a:rPr>
              <a:t>辅助工具</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AI</a:t>
            </a:r>
            <a:r>
              <a:rPr lang="zh-CN" sz="2200" b="1" strike="noStrike" spc="-1">
                <a:solidFill>
                  <a:schemeClr val="dk1"/>
                </a:solidFill>
                <a:latin typeface="微软雅黑"/>
                <a:ea typeface="微软雅黑"/>
              </a:rPr>
              <a:t>技术</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更全面准确地评估学生的学习成果</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人工智能在教学评估中的应用</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智能评估系统</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自动分析学生的学习表现</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重要性</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人工智能在教学培训中的应用不仅可以提高教育质量，还可以使教学更加高效，为学生提供更好的学习体验。</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人工智能的学习支持系统</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智能辅助教学</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人工智能在教学中可以为学生提供个性化的学习支持，通过智能导师系统，根据学生的学习风格和能力提供个性化指导，帮助学生更好地掌握知识。</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虚拟实验室与实践</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提供更安全和便捷的实践环境</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安全便捷</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人工智能技术模拟各种实验场景</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模拟实验场景</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为学生提供即时反馈</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即时反馈</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自动化作业批改</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人工智能能够快速准确批改学生的作业</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快速准确</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提高作业评价的准确性</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提高准确性</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为教师节省大量时间</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节省时间</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随时随地</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学生可以随时随地获取专业知识的支持</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智能问答系统</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即时解答</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为学生提供即时解答和指导</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学培训中的应用可以极大地提高学生的学习效率和教师的教学质量。通过智能化系统的支持，学生可以更加便捷地进行实践操作和获取问题解答。教师也能够更快速地为学生提供反馈和评价，提高教学效率。</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人工智能在在线教育中的应用</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智能课堂管理</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实时跟踪学生学习进度</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学生学习情况监控</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自动安排课程内容，提高教学效率</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课程进度管理</a:t>
            </a:r>
            <a:endParaRPr lang="en-US" sz="3000" b="0" strike="noStrike" spc="-1">
              <a:solidFill>
                <a:srgbClr val="000000"/>
              </a:solidFill>
              <a:latin typeface="Arial"/>
            </a:endParaRPr>
          </a:p>
        </p:txBody>
      </p:sp>
      <p:sp>
        <p:nvSpPr>
          <p:cNvPr id="17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智能知识图谱</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帮助学生深入理解知识点</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知识理解</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提高学生记忆效率</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知识记忆</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个性化建议</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根据学生学习习惯提供个性化学习建议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促进学生学习效果提升</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教学策略调整</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根据数据分析调整教学方法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提升教学效果</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智能学习分析</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实时反馈</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及时了解学生学习情况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帮助教师针对性调整教学计划</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智能远程教学</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人工智能可以实现智能远程教学和在线辅导。智能教学平台可以提供丰富多样的教学资源和互动环节，为学生提供更好的学习体验。</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智能远程教学</a:t>
            </a:r>
            <a:endParaRPr lang="en-US" sz="3600" b="0" strike="noStrike" spc="-1">
              <a:solidFill>
                <a:schemeClr val="dk1"/>
              </a:solidFill>
              <a:latin typeface="Arial"/>
            </a:endParaRPr>
          </a:p>
        </p:txBody>
      </p:sp>
      <p:sp>
        <p:nvSpPr>
          <p:cNvPr id="19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提供多样化的学习材料</a:t>
            </a:r>
            <a:endParaRPr lang="en-US" sz="2000" b="0" strike="noStrike" spc="-1">
              <a:solidFill>
                <a:srgbClr val="000000"/>
              </a:solidFill>
              <a:latin typeface="Arial"/>
            </a:endParaRPr>
          </a:p>
        </p:txBody>
      </p:sp>
      <p:sp>
        <p:nvSpPr>
          <p:cNvPr id="20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丰富的教学资源</a:t>
            </a:r>
            <a:endParaRPr lang="en-US" sz="3000" b="0" strike="noStrike" spc="-1">
              <a:solidFill>
                <a:srgbClr val="000000"/>
              </a:solidFill>
              <a:latin typeface="Arial"/>
            </a:endParaRPr>
          </a:p>
        </p:txBody>
      </p:sp>
      <p:sp>
        <p:nvSpPr>
          <p:cNvPr id="20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促进学生参与，增强学习效果</a:t>
            </a:r>
            <a:endParaRPr lang="en-US" sz="2000" b="0" strike="noStrike" spc="-1">
              <a:solidFill>
                <a:srgbClr val="000000"/>
              </a:solidFill>
              <a:latin typeface="Arial"/>
            </a:endParaRPr>
          </a:p>
        </p:txBody>
      </p:sp>
      <p:sp>
        <p:nvSpPr>
          <p:cNvPr id="20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互动环节</a:t>
            </a:r>
            <a:endParaRPr lang="en-US" sz="3000" b="0" strike="noStrike" spc="-1">
              <a:solidFill>
                <a:srgbClr val="000000"/>
              </a:solidFill>
              <a:latin typeface="Arial"/>
            </a:endParaRPr>
          </a:p>
        </p:txBody>
      </p:sp>
      <p:sp>
        <p:nvSpPr>
          <p:cNvPr id="20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实时反馈</a:t>
            </a:r>
            <a:endParaRPr lang="en-US" sz="2200" b="0" strike="noStrike" spc="-1">
              <a:solidFill>
                <a:srgbClr val="000000"/>
              </a:solidFill>
              <a:latin typeface="Arial"/>
            </a:endParaRPr>
          </a:p>
        </p:txBody>
      </p:sp>
      <p:sp>
        <p:nvSpPr>
          <p:cNvPr id="21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及时了解学生学习状况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帮助教师调整教学策略</a:t>
            </a:r>
            <a:endParaRPr lang="en-US" sz="1500" b="0" strike="noStrike" spc="-1">
              <a:solidFill>
                <a:srgbClr val="000000"/>
              </a:solidFill>
              <a:latin typeface="Arial"/>
            </a:endParaRPr>
          </a:p>
        </p:txBody>
      </p:sp>
      <p:sp>
        <p:nvSpPr>
          <p:cNvPr id="2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智能辅导</a:t>
            </a:r>
            <a:endParaRPr lang="en-US" sz="2200" b="0" strike="noStrike" spc="-1">
              <a:solidFill>
                <a:srgbClr val="000000"/>
              </a:solidFill>
              <a:latin typeface="Arial"/>
            </a:endParaRPr>
          </a:p>
        </p:txBody>
      </p:sp>
      <p:sp>
        <p:nvSpPr>
          <p:cNvPr id="21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提供个性化辅导服务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解决学生学习难题</a:t>
            </a:r>
            <a:endParaRPr lang="en-US" sz="1500" b="0" strike="noStrike" spc="-1">
              <a:solidFill>
                <a:srgbClr val="000000"/>
              </a:solidFill>
              <a:latin typeface="Arial"/>
            </a:endParaRPr>
          </a:p>
        </p:txBody>
      </p:sp>
      <p:sp>
        <p:nvSpPr>
          <p:cNvPr id="2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云端学习</a:t>
            </a:r>
            <a:endParaRPr lang="en-US" sz="2200" b="0" strike="noStrike" spc="-1">
              <a:solidFill>
                <a:srgbClr val="000000"/>
              </a:solidFill>
              <a:latin typeface="Arial"/>
            </a:endParaRPr>
          </a:p>
        </p:txBody>
      </p:sp>
      <p:sp>
        <p:nvSpPr>
          <p:cNvPr id="21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随时随地进行学习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提高学习灵活性</a:t>
            </a:r>
            <a:endParaRPr lang="en-US" sz="1500" b="0" strike="noStrike" spc="-1">
              <a:solidFill>
                <a:srgbClr val="000000"/>
              </a:solidFill>
              <a:latin typeface="Arial"/>
            </a:endParaRPr>
          </a:p>
        </p:txBody>
      </p:sp>
      <p:sp>
        <p:nvSpPr>
          <p:cNvPr id="21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智能教学平台优势</a:t>
            </a:r>
            <a:endParaRPr lang="en-US" sz="3600" b="0" strike="noStrike" spc="-1">
              <a:solidFill>
                <a:schemeClr val="dk1"/>
              </a:solidFill>
              <a:latin typeface="Arial"/>
            </a:endParaRPr>
          </a:p>
        </p:txBody>
      </p:sp>
      <p:sp>
        <p:nvSpPr>
          <p:cNvPr id="2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22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根据学生需求定制学习计划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提升学习效果</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未来发展趋势</a:t>
            </a:r>
            <a:endParaRPr lang="en-US" sz="3600" b="0" strike="noStrike" spc="-1">
              <a:solidFill>
                <a:schemeClr val="dk1"/>
              </a:solidFill>
              <a:latin typeface="Arial"/>
            </a:endParaRPr>
          </a:p>
        </p:txBody>
      </p:sp>
      <p:sp>
        <p:nvSpPr>
          <p:cNvPr id="2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随着人工智能技术的不断发展，智能教育将会更加普及和深入。未来，人工智能将在教学培训领域发挥更大的作用，为学生和教师带来更好的学习和教学体验。</a:t>
            </a:r>
            <a:endParaRPr lang="en-US" sz="2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人工智能在培训行业中的创新应用</a:t>
            </a:r>
            <a:endParaRPr lang="en-US" sz="3600" b="0" strike="noStrike" spc="-1">
              <a:solidFill>
                <a:schemeClr val="dk1"/>
              </a:solidFill>
              <a:latin typeface="Arial"/>
            </a:endParaRPr>
          </a:p>
        </p:txBody>
      </p:sp>
      <p:sp>
        <p:nvSpPr>
          <p:cNvPr id="2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https://d.book118.com/487065125011006055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人工智能在教学培训中的应用</vt:lpstr>
      <vt:lpstr>目录</vt:lpstr>
      <vt:lpstr>第1章 人工智能在教学培训中的应用</vt:lpstr>
      <vt:lpstr> </vt:lpstr>
      <vt:lpstr>人工智能教育应用案例</vt:lpstr>
      <vt:lpstr>人工智能在课程设计中的应用</vt:lpstr>
      <vt:lpstr>人工智能在教学评估中的应用</vt:lpstr>
      <vt:lpstr>重要性</vt:lpstr>
      <vt:lpstr>第2章 人工智能的学习支持系统</vt:lpstr>
      <vt:lpstr> </vt:lpstr>
      <vt:lpstr>虚拟实验室与实践</vt:lpstr>
      <vt:lpstr>自动化作业批改</vt:lpstr>
      <vt:lpstr>智能问答系统</vt:lpstr>
      <vt:lpstr>总结</vt:lpstr>
      <vt:lpstr>第3章 人工智能在在线教育中的应用</vt:lpstr>
      <vt:lpstr>智能课堂管理</vt:lpstr>
      <vt:lpstr>智能知识图谱</vt:lpstr>
      <vt:lpstr>智能学习分析</vt:lpstr>
      <vt:lpstr> </vt:lpstr>
      <vt:lpstr>智能远程教学</vt:lpstr>
      <vt:lpstr>智能教学平台优势</vt:lpstr>
      <vt:lpstr>未来发展趋势</vt:lpstr>
      <vt:lpstr>第四章 人工智能在培训行业中的创新应用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2024-09-29T14:14:38.845</cp:lastPrinted>
  <dcterms:created xsi:type="dcterms:W3CDTF">2024-09-29T06:14:38Z</dcterms:created>
  <dcterms:modified xsi:type="dcterms:W3CDTF">2024-09-29T06:14:40Z</dcterms:modified>
</cp:coreProperties>
</file>