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20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4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D969D-B52E-4D1C-AC49-0EDD765DB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B2254-4B14-4F20-9525-F24E4C6AD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97643-9B54-4371-A2AA-A0641FD29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9D88BF-62C2-4CB5-8F19-359D01C92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EEA801-964D-4124-9569-C960E0D48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C696B3-5BDB-4CCB-A4C7-24E8AFBD5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281E1C-A642-4D7A-8817-560206B22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70DD1C-F5BF-444C-B072-6D1FC00C5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13B0AE-74F9-4C1A-8601-714AB0451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DB6C4-E28B-4D43-A74C-A9AE71199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9BE96-895F-4C11-AB33-D09DFD20C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192" r:id="rId2"/>
    <p:sldLayoutId id="2147489193" r:id="rId3"/>
    <p:sldLayoutId id="2147489194" r:id="rId4"/>
    <p:sldLayoutId id="2147489195" r:id="rId5"/>
    <p:sldLayoutId id="2147489196" r:id="rId6"/>
    <p:sldLayoutId id="2147489197" r:id="rId7"/>
    <p:sldLayoutId id="2147489198" r:id="rId8"/>
    <p:sldLayoutId id="2147489199" r:id="rId9"/>
    <p:sldLayoutId id="2147489200" r:id="rId10"/>
    <p:sldLayoutId id="214748920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18" Type="http://schemas.openxmlformats.org/officeDocument/2006/relationships/tags" Target="../tags/tag222.xml" /><Relationship Id="rId19" Type="http://schemas.openxmlformats.org/officeDocument/2006/relationships/tags" Target="../tags/tag223.xml" /><Relationship Id="rId2" Type="http://schemas.openxmlformats.org/officeDocument/2006/relationships/tags" Target="../tags/tag206.xml" /><Relationship Id="rId20" Type="http://schemas.openxmlformats.org/officeDocument/2006/relationships/tags" Target="../tags/tag224.xml" /><Relationship Id="rId21" Type="http://schemas.openxmlformats.org/officeDocument/2006/relationships/tags" Target="../tags/tag225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6513606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运输企业设计概述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运输企业设计的基本概念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运输企业设计的要素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运输企业设计的方法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运输企业设计的实践应用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运输企业设计的未来发展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运输企业设计的基本概念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运输企业设计的定义</a:t>
            </a:r>
            <a:endParaRPr lang="zh-CN" altLang="en-US"/>
          </a:p>
        </p:txBody>
      </p:sp>
      <p:sp>
        <p:nvSpPr>
          <p:cNvPr id="104905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运输企业设计是指对运输企业的组织结构、业务流程、资源配置等方面进行规划和设计的过程。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运输企业设计旨在提高运输企业的效率、降低成本、提高服务质量，以满足市场需求。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运输企业设计需要考虑的因素包括市场需求、竞争环境、技术发展、法律法规等。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运输企业设计需要遵循一定的原则，如效率原则、成本效益原则、可持续发展原则等。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运输企业设计的目的和意义</a:t>
            </a:r>
            <a:endParaRPr lang="zh-CN" altLang="en-US"/>
          </a:p>
        </p:txBody>
      </p:sp>
      <p:sp>
        <p:nvSpPr>
          <p:cNvPr id="104911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保障运输安全：通过设计合理的运输方案、加强运输安全管理等方式，保障运输安全，降低运输风险。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提高运输效率：通过优化运输路线、提高运输工具性能等方式，提高运输效率，降低运输成本。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提升服务质量：通过优化运输服务流程、提高运输服务质量等方式，提升客户满意度，增强企业竞争力。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促进可持续发展：通过采用环保型运输工具、推广绿色运输方式等方式，促进可持续发展，降低环境污染。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运输企业设计的基本原则</a:t>
            </a:r>
            <a:endParaRPr lang="zh-CN" altLang="en-US"/>
          </a:p>
        </p:txBody>
      </p:sp>
      <p:sp>
        <p:nvSpPr>
          <p:cNvPr id="104917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效率原则：提高运输效率，降低运输成本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环保原则：减少运输过程中的环境污染和资源浪费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客户需求原则：满足客户对运输服务的需求，提高客户满意度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安全原则：确保运输过程中的货物和人员安全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5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运输企业设计的要素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运输方式的选择</a:t>
            </a:r>
            <a:endParaRPr lang="zh-CN" altLang="en-US"/>
          </a:p>
        </p:txBody>
      </p:sp>
      <p:sp>
        <p:nvSpPr>
          <p:cNvPr id="104931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考虑货物类型和重量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2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考虑运输距离和成本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2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考虑运输速度和时效性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3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考虑运输安全和风险控制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运输路线的规划</a:t>
            </a:r>
            <a:endParaRPr lang="zh-CN" altLang="en-US"/>
          </a:p>
        </p:txBody>
      </p:sp>
      <p:sp>
        <p:nvSpPr>
          <p:cNvPr id="104937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规划工具：GPS、地图、运输规划软件等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考虑因素：运输距离、运输时间、运输成本、运输安全性等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规划方法：最短路径算法、线性规划、网络规划等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规划结果：确定最优运输路线，提高运输效率，降低运输成本。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运输能力的确定</a:t>
            </a:r>
            <a:endParaRPr lang="zh-CN" altLang="en-US"/>
          </a:p>
        </p:txBody>
      </p:sp>
      <p:sp>
        <p:nvSpPr>
          <p:cNvPr id="104945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市场需求：根据市场需求确定运输能力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运输成本：考虑运输成本，包括运输费用、时间成本等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运输效率：提高运输效率，降低运输成本，提高服务质量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运输方式：选择合适的运输方式，如公路、铁路、航空等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运输成本的核算</a:t>
            </a:r>
            <a:endParaRPr lang="zh-CN" altLang="en-US"/>
          </a:p>
        </p:txBody>
      </p:sp>
      <p:sp>
        <p:nvSpPr>
          <p:cNvPr id="104953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3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3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4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运输成本控制：通过优化运输路线、提高运输效率等方式降低运输成本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4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运输成本分析：通过对运输成本的分析，为企业提供决策支持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5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运输成本包括：运输费用、装卸费用、仓储费用等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5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运输成本核算方法：按运输距离、运输方式、运输量等因素进行核算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5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运输企业设计的方法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https://d.book118.com/487065136066006025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77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4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41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+中文标题</vt:lpstr>
      <vt:lpstr>Calibri Light</vt:lpstr>
      <vt:lpstr>宋体</vt:lpstr>
      <vt:lpstr>Office Theme</vt:lpstr>
      <vt:lpstr>运输企业设计概述</vt:lpstr>
      <vt:lpstr>目录</vt:lpstr>
      <vt:lpstr>单击此处添加章节标题</vt:lpstr>
      <vt:lpstr>运输企业设计的基本概念</vt:lpstr>
      <vt:lpstr>运输企业设计的定义</vt:lpstr>
      <vt:lpstr>运输企业设计的目的和意义</vt:lpstr>
      <vt:lpstr>运输企业设计的基本原则</vt:lpstr>
      <vt:lpstr>运输企业设计的要素</vt:lpstr>
      <vt:lpstr>运输方式的选择</vt:lpstr>
      <vt:lpstr>运输路线的规划</vt:lpstr>
      <vt:lpstr>运输能力的确定</vt:lpstr>
      <vt:lpstr>运输成本的核算</vt:lpstr>
      <vt:lpstr>运输企业设计的方法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2024-08-30T00:19:17.978</cp:lastPrinted>
  <dcterms:created xsi:type="dcterms:W3CDTF">2024-08-29T16:19:17Z</dcterms:created>
  <dcterms:modified xsi:type="dcterms:W3CDTF">2024-08-29T16:19:20Z</dcterms:modified>
</cp:coreProperties>
</file>