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54AFC1-CD96-4929-83FB-246A9B4998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7CED37-9689-4FC8-B075-10B1BA8773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8B1203-2B97-4996-B584-2070EDA6F2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3DB39F-DBE0-444E-9E27-1E8E7A09D6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2ACB0C-0BF7-4155-917C-17D7B3E836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E0D491-1EB5-4CE2-92B9-B81063A549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E05B70-9390-404B-83D0-A74F6526AD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5EBCFF-712A-4AAE-82A2-3EC30A69E4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5A1837-96AC-49DA-8523-4EA16D5706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AB36BA-BC10-417D-96D3-DCAC315E55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397A51-DBDD-49B7-8774-BF3FA9FFCF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066042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产品管理-产品生命周期理论课件</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产品生命周期理论概述</a:t>
            </a:r>
          </a:p>
          <a:p>
            <a:r>
              <a:t>产品生命周期各阶段特点</a:t>
            </a:r>
          </a:p>
          <a:p>
            <a:r>
              <a:t>产品生命周期管理策略</a:t>
            </a:r>
          </a:p>
          <a:p>
            <a:r>
              <a:t>产品创新在生命周期管理中的应用</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延伸话题：可持续发展视角下的产品生命周期管理</a:t>
            </a:r>
          </a:p>
          <a:p>
            <a:r>
              <a:t>总结回顾与展望未来发展趋势</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产品生命周期理论概述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定义与发展历程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产品生命周期理论是指产品从进入市场到退出市场的全过程，包括引入期、成长期、成熟期和衰退期四个阶段。</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发展历程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产品生命周期理论起源于20世纪60年代，经历了不断完善和拓展的过程。该理论最初应用于市场营销领域，后来逐渐扩展到产品开发、战略规划等多个领域。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产品生命周期理论认为产品的发展过程类似于生物的生命周期，具有阶段性、动态性和可预测性。不同阶段的产品具有不同的市场特征、竞争状况和风险收益特点。</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意义</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产品生命周期理论为企业制定产品开发战略、市场营销策略提供了重要的理论依据。通过了解产品所处的生命周期阶段，企业可以制定相应的策略来延长产品生命周期、提高市场竞争力。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核心思想</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核心思想及意义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产品生命周期理论适用于大多数消费品、工业品和服务产品。对于不同类型的产品，其生命周期形态和持续时间可能有所不同。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适用范围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生命周期理论是一种简化的模型，不能完全准确地预测产品的市场表现。同时，该理论忽略了市场环境的动态变化和竞争对手的策略调整对产品生命周期的影响。此外，对于创新性强、技术更新快的产品，传统的产品生命周期理论可能无法适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局限性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适用范围及局限性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产品生命周期各阶段特点</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392" b="539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产品刚进入市场，知名度低，销售量小，成本高，利润微薄甚至为负。</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加强市场调研，了解消费者需求；加大广告宣传力度，提高产品知名度；优化产品设计，降低成本；积极寻求风险投资，增加资金支持。</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引入期特点及策略</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策略</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特点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特点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产品逐渐被市场接受，销售量快速增长，市场竞争加剧，成本开始下降，利润逐渐增加。</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策略</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加强品牌建设，提高品牌忠诚度；拓展销售渠道，增加市场份额；加大研发投入，提升产品竞争力；注重客户服务，提高客户满意度。</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成长期特点及策略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市场趋于饱和，销售量稳定增长，竞争激烈，成本进一步下降，利润达到顶峰。</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进行市场细分，寻找新的增长点；加强产品创新，满足消费者多样化需求；提高生产效率，降低成本；加强渠道管理，优化销售网络。</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特点</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策略</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成熟期特点及策略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特点</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市场需求下降，销售量减少，成本上升，利润下降，竞争者开始退出市场。</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策略</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缩减生产规模，降低库存风险；调整市场策略，寻找新的市场机会；进行产品升级或转型，适应市场需求变化；加强内部管理，提高运营效率。</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衰退期特点及策略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产品生命周期管理策略</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通过问卷调查、访谈、观察等方法，收集目标用户对产品或服务的需求和期望。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调研市场需求</a:t>
            </a:r>
          </a:p>
        </p:txBody>
      </p:sp>
      <p:pic>
        <p:nvPicPr>
          <p:cNvPr id="5" name="Picture 5"/>
          <p:cNvPicPr>
            <a:picLocks noChangeAspect="1"/>
          </p:cNvPicPr>
          <p:nvPr/>
        </p:nvPicPr>
        <p:blipFill>
          <a:blip r:embed="rId2"/>
          <a:srcRect l="16875" r="168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研究竞争对手的产品特点、市场份额、营销策略等，以了解市场竞争状况。</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分析竞争态势</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运用统计分析、时间序列分析等方法，预测市场需求的未来发展趋势。</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预测市场趋势</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市场需求分析与预测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确定目标市场</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根据市场需求分析结果，确定产品的目标用户群体和市场细分。</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制定产品策略</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基于目标市场和用户需求，制定产品的功能、性能、外观、包装等策略。</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实现差异化竞争</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通过创新、品质提升、服务优化等手段，实现产品与竞争对手的差异化，提高市场竞争力。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产品定位与差异化竞争</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选择销售渠道</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根据目标市场和用户需求，选择合适的销售渠道，如线上商城、实体店、代理商等。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管理销售渠道</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建立销售渠道管理制度，确保销售渠道的稳定和安全。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制定价格策略</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根据产品成本、市场需求、竞争状况等因素，制定合理的产品定价策略。</a:t>
            </a:r>
          </a:p>
        </p:txBody>
      </p:sp>
      <p:pic>
        <p:nvPicPr>
          <p:cNvPr id="10" name="Picture 10"/>
          <p:cNvPicPr>
            <a:picLocks noChangeAspect="1"/>
          </p:cNvPicPr>
          <p:nvPr/>
        </p:nvPicPr>
        <p:blipFill>
          <a:blip r:embed="rId2"/>
          <a:srcRect l="8125" r="8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价格策略与销售渠道选择</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https://d.book118.com/487066042012006036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17</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17</vt:i4>
      </vt:variant>
    </vt:vector>
  </HeadingPairs>
  <TitlesOfParts>
    <vt:vector baseType="lpstr" size="20">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2024-09-10T20:14:06.639</cp:lastPrinted>
  <dcterms:created xsi:type="dcterms:W3CDTF">2024-09-10T12:14:06Z</dcterms:created>
  <dcterms:modified xsi:type="dcterms:W3CDTF">2024-09-10T12:14:08Z</dcterms:modified>
</cp:coreProperties>
</file>