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7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7778C-59E1-452A-B464-3DB0D3A8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8C4E7-4301-490C-9CA1-2C44C2792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AE306-12EE-45AF-A412-26E2E5D5B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07916-9BBE-47D8-9A1A-D75FADCD4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F62B6-44B3-40D9-9F9A-4200404DC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8965E-D262-4D74-BEE9-5FE2F537F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BD550-5EB4-400F-A948-DF2BA5F3E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682C7-8776-4E5C-81F6-DB1F6090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7D8DA-A4CB-4B45-B637-58B9D53C4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4210B-C294-4D0A-866E-2C314FC16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F83C5-6396-4536-A009-D68C5640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31" Type="http://schemas.openxmlformats.org/officeDocument/2006/relationships/tags" Target="../tags/tag253.xml" /><Relationship Id="rId32" Type="http://schemas.openxmlformats.org/officeDocument/2006/relationships/tags" Target="../tags/tag254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660600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踝结节性筋膜炎的护理查房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踝结节性筋膜炎的相关知识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踝结节性筋膜炎的相关知识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疾病定义和概述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病因：主要由于足踝部过度负荷、反复微创伤、炎症反应等因素引起。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踝结节性筋膜炎是一种常见的足踝部疾病，主要表现为足踝部疼痛和肿胀。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症状：包括足踝部疼痛、肿胀、压痛、关节活动受限等。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治疗：包括保守治疗（如休息、冰敷、抗炎药物等）和手术治疗（如关节镜手术、筋膜松解术等）。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病因：踝关节过度负荷、反复扭伤、慢性劳损等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常见症状：踝关节疼痛、肿胀、活动受限等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高危人群：运动员、舞蹈演员、长期站立或行走的人群等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发病机制：踝关节周围软组织损伤、炎症反应、纤维化等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疾病表现和诊断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踝关节肿胀：局部肿胀，皮肤温度升高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踝关节疼痛：活动时疼痛加重，休息时减轻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踝关节活动受限：关节活动范围减小，影响正常活动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诊断方法：体格检查、影像学检查（如X线、MRI等）、实验室检查（如血常规、C反应蛋白等）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病史：踝关节疼痛，肿胀，活动受限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治疗方案：药物治疗，物理治疗，康复锻炼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职业：办公室职员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诊断：踝结节性筋膜炎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护理需求：疼痛管理，关节活动度恢复，生活自理能力提高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主诉症状：疼痛、肿胀、活动受限等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既往史：是否有类似疾病或其他相关疾病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生活习惯：运动、饮食、作息等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检查结果：影像学检查、实验室检查等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治疗方案：药物治疗、物理治疗、康复治疗等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现病史：发病时间、持续时间、加重或缓解因素等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家族史：是否有家族成员患有类似疾病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心理状况：焦虑、抑郁等情绪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诊断：踝结节性筋膜炎的诊断依据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诊断过程和治疗方案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治疗方案：非手术治疗（如药物治疗、物理治疗、康复治疗等）和手术治疗（如关节镜手术、关节融合术等）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诊断过程：病史询问、体格检查、影像学检查、实验室检查等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治疗原则：早期诊断、早期治疗、个体化治疗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治疗目标：缓解症状、改善生活质量、恢复关节功能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原因：踝关节扭伤、拉伤、关节炎等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症状：局部疼痛、肿胀、活动受限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护理措施：冷敷、热敷、药物治疗、康复锻炼等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预防措施：避免过度运动、加强关节保护、保持良好的生活习惯等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https://d.book118.com/487066060000006045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Office Theme</vt:lpstr>
      <vt:lpstr>踝结节性筋膜炎的护理查房</vt:lpstr>
      <vt:lpstr>目录</vt:lpstr>
      <vt:lpstr>踝结节性筋膜炎的相关知识</vt:lpstr>
      <vt:lpstr>疾病定义和概述</vt:lpstr>
      <vt:lpstr>病因和发病机制</vt:lpstr>
      <vt:lpstr>疾病表现和诊断</vt:lpstr>
      <vt:lpstr>病例汇报</vt:lpstr>
      <vt:lpstr>患者基本信息</vt:lpstr>
      <vt:lpstr>主诉和现病史</vt:lpstr>
      <vt:lpstr>诊断过程和治疗方案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2024-09-19T14:28:00.950</cp:lastPrinted>
  <dcterms:created xsi:type="dcterms:W3CDTF">2024-09-19T06:28:00Z</dcterms:created>
  <dcterms:modified xsi:type="dcterms:W3CDTF">2024-09-19T06:28:03Z</dcterms:modified>
</cp:coreProperties>
</file>